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1"/>
    <p:sldMasterId id="2147484115" r:id="rId2"/>
    <p:sldMasterId id="2147484328" r:id="rId3"/>
    <p:sldMasterId id="2147484352" r:id="rId4"/>
    <p:sldMasterId id="2147484381" r:id="rId5"/>
    <p:sldMasterId id="2147484405" r:id="rId6"/>
    <p:sldMasterId id="2147484417" r:id="rId7"/>
  </p:sldMasterIdLst>
  <p:sldIdLst>
    <p:sldId id="406" r:id="rId8"/>
    <p:sldId id="398" r:id="rId9"/>
    <p:sldId id="465" r:id="rId10"/>
    <p:sldId id="475" r:id="rId11"/>
    <p:sldId id="474" r:id="rId12"/>
    <p:sldId id="476" r:id="rId13"/>
    <p:sldId id="466" r:id="rId14"/>
    <p:sldId id="477" r:id="rId15"/>
    <p:sldId id="421" r:id="rId16"/>
  </p:sldIdLst>
  <p:sldSz cx="51120675" cy="287543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712F521-06C3-4343-B19E-7C22F002C6CA}">
          <p14:sldIdLst>
            <p14:sldId id="406"/>
            <p14:sldId id="398"/>
            <p14:sldId id="465"/>
            <p14:sldId id="475"/>
            <p14:sldId id="474"/>
            <p14:sldId id="476"/>
            <p14:sldId id="466"/>
            <p14:sldId id="477"/>
            <p14:sldId id="421"/>
          </p14:sldIdLst>
        </p14:section>
        <p14:section name="Раздел без заголовка" id="{8B7B5251-AE87-4C38-BA0E-77242CC08DE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9057" userDrawn="1">
          <p15:clr>
            <a:srgbClr val="A4A3A4"/>
          </p15:clr>
        </p15:guide>
        <p15:guide id="2" pos="158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9E"/>
    <a:srgbClr val="002F8E"/>
    <a:srgbClr val="00B0F0"/>
    <a:srgbClr val="0085B4"/>
    <a:srgbClr val="007635"/>
    <a:srgbClr val="B45210"/>
    <a:srgbClr val="7E36B4"/>
    <a:srgbClr val="002060"/>
    <a:srgbClr val="3A67B8"/>
    <a:srgbClr val="9E5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6" autoAdjust="0"/>
    <p:restoredTop sz="94291" autoAdjust="0"/>
  </p:normalViewPr>
  <p:slideViewPr>
    <p:cSldViewPr snapToGrid="0">
      <p:cViewPr varScale="1">
        <p:scale>
          <a:sx n="28" d="100"/>
          <a:sy n="28" d="100"/>
        </p:scale>
        <p:origin x="720" y="114"/>
      </p:cViewPr>
      <p:guideLst>
        <p:guide orient="horz" pos="9057"/>
        <p:guide pos="158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61028" y="5647510"/>
            <a:ext cx="42864686" cy="33829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3861028" y="18027871"/>
            <a:ext cx="42864686" cy="33829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861028" y="6225417"/>
            <a:ext cx="42864686" cy="11501755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40458857" y="17060279"/>
            <a:ext cx="4532197" cy="453203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9158" y="6005059"/>
            <a:ext cx="41791152" cy="12728609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40251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5839" y="18402808"/>
            <a:ext cx="33087857" cy="4485685"/>
          </a:xfrm>
        </p:spPr>
        <p:txBody>
          <a:bodyPr>
            <a:normAutofit/>
          </a:bodyPr>
          <a:lstStyle>
            <a:lvl1pPr marL="0" indent="0" algn="l">
              <a:buNone/>
              <a:defRPr sz="9224">
                <a:solidFill>
                  <a:schemeClr val="tx1"/>
                </a:solidFill>
              </a:defRPr>
            </a:lvl1pPr>
            <a:lvl2pPr marL="1916948" indent="0" algn="ctr">
              <a:buNone/>
              <a:defRPr sz="9224"/>
            </a:lvl2pPr>
            <a:lvl3pPr marL="3833896" indent="0" algn="ctr">
              <a:buNone/>
              <a:defRPr sz="9224"/>
            </a:lvl3pPr>
            <a:lvl4pPr marL="5750844" indent="0" algn="ctr">
              <a:buNone/>
              <a:defRPr sz="8386"/>
            </a:lvl4pPr>
            <a:lvl5pPr marL="7667793" indent="0" algn="ctr">
              <a:buNone/>
              <a:defRPr sz="8386"/>
            </a:lvl5pPr>
            <a:lvl6pPr marL="9584741" indent="0" algn="ctr">
              <a:buNone/>
              <a:defRPr sz="8386"/>
            </a:lvl6pPr>
            <a:lvl7pPr marL="11501689" indent="0" algn="ctr">
              <a:buNone/>
              <a:defRPr sz="8386"/>
            </a:lvl7pPr>
            <a:lvl8pPr marL="13418637" indent="0" algn="ctr">
              <a:buNone/>
              <a:defRPr sz="8386"/>
            </a:lvl8pPr>
            <a:lvl9pPr marL="15335585" indent="0" algn="ctr">
              <a:buNone/>
              <a:defRPr sz="838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22030" y="17984423"/>
            <a:ext cx="5005851" cy="2683743"/>
          </a:xfrm>
        </p:spPr>
        <p:txBody>
          <a:bodyPr/>
          <a:lstStyle>
            <a:lvl1pPr>
              <a:defRPr sz="11740"/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65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47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583233" y="2236452"/>
            <a:ext cx="10703391" cy="2364249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73059" y="2236452"/>
            <a:ext cx="31471166" cy="2364249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327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72303" y="12938070"/>
            <a:ext cx="47224845" cy="138564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6918" y="4278490"/>
            <a:ext cx="46095607" cy="6184470"/>
          </a:xfrm>
          <a:effectLst/>
        </p:spPr>
        <p:txBody>
          <a:bodyPr anchor="b">
            <a:normAutofit/>
          </a:bodyPr>
          <a:lstStyle>
            <a:lvl1pPr>
              <a:defRPr sz="15094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6928" y="10462964"/>
            <a:ext cx="46095595" cy="2475112"/>
          </a:xfrm>
        </p:spPr>
        <p:txBody>
          <a:bodyPr anchor="t">
            <a:normAutofit/>
          </a:bodyPr>
          <a:lstStyle>
            <a:lvl1pPr marL="0" indent="0" algn="l">
              <a:buNone/>
              <a:defRPr sz="6708" cap="all">
                <a:solidFill>
                  <a:schemeClr val="accent2"/>
                </a:solidFill>
              </a:defRPr>
            </a:lvl1pPr>
            <a:lvl2pPr marL="1916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33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50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667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584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891515" y="24973037"/>
            <a:ext cx="11928158" cy="153090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6920" y="24954899"/>
            <a:ext cx="29003645" cy="153090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270622" y="24973037"/>
            <a:ext cx="4261901" cy="153090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873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846105" y="2576101"/>
            <a:ext cx="47419701" cy="49865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920" y="2944017"/>
            <a:ext cx="46246835" cy="425068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6922" y="9142438"/>
            <a:ext cx="46246831" cy="154224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270622" y="24973037"/>
            <a:ext cx="4413133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9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1877683" y="21559395"/>
            <a:ext cx="47342223" cy="52780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926" y="12762581"/>
            <a:ext cx="46246831" cy="6278784"/>
          </a:xfrm>
        </p:spPr>
        <p:txBody>
          <a:bodyPr anchor="b">
            <a:normAutofit/>
          </a:bodyPr>
          <a:lstStyle>
            <a:lvl1pPr algn="l">
              <a:defRPr sz="15094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6922" y="19041363"/>
            <a:ext cx="46246831" cy="2518026"/>
          </a:xfrm>
        </p:spPr>
        <p:txBody>
          <a:bodyPr anchor="t">
            <a:normAutofit/>
          </a:bodyPr>
          <a:lstStyle>
            <a:lvl1pPr marL="0" indent="0" algn="l">
              <a:buNone/>
              <a:defRPr sz="7547" cap="all">
                <a:solidFill>
                  <a:schemeClr val="accent2"/>
                </a:solidFill>
              </a:defRPr>
            </a:lvl1pPr>
            <a:lvl2pPr marL="1916948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605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1869989" y="2543176"/>
            <a:ext cx="47380698" cy="52780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924" y="3059328"/>
            <a:ext cx="46246835" cy="41439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6924" y="9341627"/>
            <a:ext cx="22735912" cy="1523272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47839" y="9341627"/>
            <a:ext cx="22735920" cy="1523272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41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1869989" y="2543176"/>
            <a:ext cx="47380698" cy="52780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36924" y="3059328"/>
            <a:ext cx="46246835" cy="41439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83" y="9437596"/>
            <a:ext cx="21329947" cy="2247375"/>
          </a:xfrm>
        </p:spPr>
        <p:txBody>
          <a:bodyPr anchor="b">
            <a:noAutofit/>
          </a:bodyPr>
          <a:lstStyle>
            <a:lvl1pPr marL="0" indent="0">
              <a:buNone/>
              <a:defRPr sz="9224" b="0">
                <a:solidFill>
                  <a:schemeClr val="accent2"/>
                </a:solidFill>
              </a:defRPr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36928" y="12268423"/>
            <a:ext cx="22613100" cy="1230593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53819" y="9437596"/>
            <a:ext cx="21329938" cy="2320196"/>
          </a:xfrm>
        </p:spPr>
        <p:txBody>
          <a:bodyPr anchor="b">
            <a:noAutofit/>
          </a:bodyPr>
          <a:lstStyle>
            <a:lvl1pPr marL="0" indent="0">
              <a:buNone/>
              <a:defRPr sz="9224" b="0">
                <a:solidFill>
                  <a:schemeClr val="accent2"/>
                </a:solidFill>
              </a:defRPr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70659" y="12268423"/>
            <a:ext cx="22613100" cy="1230593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862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847770" y="2543176"/>
            <a:ext cx="47380698" cy="52780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14706" y="3059328"/>
            <a:ext cx="46246835" cy="41439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45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038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1877682" y="21559389"/>
            <a:ext cx="47373000" cy="53446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922" y="22063882"/>
            <a:ext cx="20585149" cy="2891011"/>
          </a:xfrm>
        </p:spPr>
        <p:txBody>
          <a:bodyPr anchor="ctr"/>
          <a:lstStyle>
            <a:lvl1pPr algn="l">
              <a:defRPr sz="8386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7679" y="2520726"/>
            <a:ext cx="47350525" cy="17629987"/>
          </a:xfrm>
        </p:spPr>
        <p:txBody>
          <a:bodyPr anchor="ctr">
            <a:normAutofit/>
          </a:bodyPr>
          <a:lstStyle>
            <a:lvl1pPr>
              <a:defRPr sz="8386">
                <a:solidFill>
                  <a:schemeClr val="tx2"/>
                </a:solidFill>
              </a:defRPr>
            </a:lvl1pPr>
            <a:lvl2pPr>
              <a:defRPr sz="7547">
                <a:solidFill>
                  <a:schemeClr val="tx2"/>
                </a:solidFill>
              </a:defRPr>
            </a:lvl2pPr>
            <a:lvl3pPr>
              <a:defRPr sz="6708">
                <a:solidFill>
                  <a:schemeClr val="tx2"/>
                </a:solidFill>
              </a:defRPr>
            </a:lvl3pPr>
            <a:lvl4pPr>
              <a:defRPr sz="5870">
                <a:solidFill>
                  <a:schemeClr val="tx2"/>
                </a:solidFill>
              </a:defRPr>
            </a:lvl4pPr>
            <a:lvl5pPr>
              <a:defRPr sz="5870">
                <a:solidFill>
                  <a:schemeClr val="tx2"/>
                </a:solidFill>
              </a:defRPr>
            </a:lvl5pPr>
            <a:lvl6pPr>
              <a:defRPr sz="5870">
                <a:solidFill>
                  <a:schemeClr val="tx2"/>
                </a:solidFill>
              </a:defRPr>
            </a:lvl6pPr>
            <a:lvl7pPr>
              <a:defRPr sz="5870">
                <a:solidFill>
                  <a:schemeClr val="tx2"/>
                </a:solidFill>
              </a:defRPr>
            </a:lvl7pPr>
            <a:lvl8pPr>
              <a:defRPr sz="5870">
                <a:solidFill>
                  <a:schemeClr val="tx2"/>
                </a:solidFill>
              </a:defRPr>
            </a:lvl8pPr>
            <a:lvl9pPr>
              <a:defRPr sz="587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071094" y="22063884"/>
            <a:ext cx="24612672" cy="2891015"/>
          </a:xfrm>
        </p:spPr>
        <p:txBody>
          <a:bodyPr anchor="ctr">
            <a:normAutofit/>
          </a:bodyPr>
          <a:lstStyle>
            <a:lvl1pPr marL="0" indent="0" algn="r">
              <a:buNone/>
              <a:defRPr sz="4612">
                <a:solidFill>
                  <a:schemeClr val="bg1"/>
                </a:solidFill>
              </a:defRPr>
            </a:lvl1pPr>
            <a:lvl2pPr marL="1916948" indent="0">
              <a:buNone/>
              <a:defRPr sz="4612"/>
            </a:lvl2pPr>
            <a:lvl3pPr marL="3833896" indent="0">
              <a:buNone/>
              <a:defRPr sz="4193"/>
            </a:lvl3pPr>
            <a:lvl4pPr marL="5750844" indent="0">
              <a:buNone/>
              <a:defRPr sz="3774"/>
            </a:lvl4pPr>
            <a:lvl5pPr marL="7667793" indent="0">
              <a:buNone/>
              <a:defRPr sz="3774"/>
            </a:lvl5pPr>
            <a:lvl6pPr marL="9584741" indent="0">
              <a:buNone/>
              <a:defRPr sz="3774"/>
            </a:lvl6pPr>
            <a:lvl7pPr marL="11501689" indent="0">
              <a:buNone/>
              <a:defRPr sz="3774"/>
            </a:lvl7pPr>
            <a:lvl8pPr marL="13418637" indent="0">
              <a:buNone/>
              <a:defRPr sz="3774"/>
            </a:lvl8pPr>
            <a:lvl9pPr marL="15335585" indent="0">
              <a:buNone/>
              <a:defRPr sz="377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04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847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924" y="19678555"/>
            <a:ext cx="46246835" cy="2376233"/>
          </a:xfrm>
        </p:spPr>
        <p:txBody>
          <a:bodyPr anchor="b">
            <a:normAutofit/>
          </a:bodyPr>
          <a:lstStyle>
            <a:lvl1pPr algn="l">
              <a:defRPr sz="10063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77685" y="2514542"/>
            <a:ext cx="47342219" cy="14914932"/>
          </a:xfrm>
        </p:spPr>
        <p:txBody>
          <a:bodyPr anchor="t">
            <a:normAutofit/>
          </a:bodyPr>
          <a:lstStyle>
            <a:lvl1pPr marL="0" indent="0" algn="ctr">
              <a:buNone/>
              <a:defRPr sz="6708"/>
            </a:lvl1pPr>
            <a:lvl2pPr marL="1916948" indent="0">
              <a:buNone/>
              <a:defRPr sz="6708"/>
            </a:lvl2pPr>
            <a:lvl3pPr marL="3833896" indent="0">
              <a:buNone/>
              <a:defRPr sz="6708"/>
            </a:lvl3pPr>
            <a:lvl4pPr marL="5750844" indent="0">
              <a:buNone/>
              <a:defRPr sz="6708"/>
            </a:lvl4pPr>
            <a:lvl5pPr marL="7667793" indent="0">
              <a:buNone/>
              <a:defRPr sz="6708"/>
            </a:lvl5pPr>
            <a:lvl6pPr marL="9584741" indent="0">
              <a:buNone/>
              <a:defRPr sz="6708"/>
            </a:lvl6pPr>
            <a:lvl7pPr marL="11501689" indent="0">
              <a:buNone/>
              <a:defRPr sz="6708"/>
            </a:lvl7pPr>
            <a:lvl8pPr marL="13418637" indent="0">
              <a:buNone/>
              <a:defRPr sz="6708"/>
            </a:lvl8pPr>
            <a:lvl9pPr marL="15335585" indent="0">
              <a:buNone/>
              <a:defRPr sz="67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6922" y="22054790"/>
            <a:ext cx="46246839" cy="2510122"/>
          </a:xfrm>
        </p:spPr>
        <p:txBody>
          <a:bodyPr>
            <a:normAutofit/>
          </a:bodyPr>
          <a:lstStyle>
            <a:lvl1pPr marL="0" indent="0">
              <a:buNone/>
              <a:defRPr sz="5031"/>
            </a:lvl1pPr>
            <a:lvl2pPr marL="1916948" indent="0">
              <a:buNone/>
              <a:defRPr sz="5031"/>
            </a:lvl2pPr>
            <a:lvl3pPr marL="3833896" indent="0">
              <a:buNone/>
              <a:defRPr sz="4193"/>
            </a:lvl3pPr>
            <a:lvl4pPr marL="5750844" indent="0">
              <a:buNone/>
              <a:defRPr sz="3774"/>
            </a:lvl4pPr>
            <a:lvl5pPr marL="7667793" indent="0">
              <a:buNone/>
              <a:defRPr sz="3774"/>
            </a:lvl5pPr>
            <a:lvl6pPr marL="9584741" indent="0">
              <a:buNone/>
              <a:defRPr sz="3774"/>
            </a:lvl6pPr>
            <a:lvl7pPr marL="11501689" indent="0">
              <a:buNone/>
              <a:defRPr sz="3774"/>
            </a:lvl7pPr>
            <a:lvl8pPr marL="13418637" indent="0">
              <a:buNone/>
              <a:defRPr sz="3774"/>
            </a:lvl8pPr>
            <a:lvl9pPr marL="15335585" indent="0">
              <a:buNone/>
              <a:defRPr sz="377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330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1846105" y="2576101"/>
            <a:ext cx="47419701" cy="49865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36920" y="2944017"/>
            <a:ext cx="46246835" cy="425068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82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7062496" y="2514542"/>
            <a:ext cx="12188193" cy="243894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062494" y="2833202"/>
            <a:ext cx="8403397" cy="2173171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49230" y="2833202"/>
            <a:ext cx="33108851" cy="2173171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10192" y="24973037"/>
            <a:ext cx="5568854" cy="153090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9230" y="24954899"/>
            <a:ext cx="33108851" cy="153090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802332" y="24973037"/>
            <a:ext cx="4881433" cy="153090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7380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8693" y="8633075"/>
            <a:ext cx="51136055" cy="76678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3618" y="9083185"/>
            <a:ext cx="48099914" cy="7292776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25157" spc="629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90085" y="16755576"/>
            <a:ext cx="38340506" cy="5489476"/>
          </a:xfrm>
        </p:spPr>
        <p:txBody>
          <a:bodyPr>
            <a:normAutofit/>
          </a:bodyPr>
          <a:lstStyle>
            <a:lvl1pPr marL="0" indent="0" algn="ctr">
              <a:buNone/>
              <a:defRPr sz="8386"/>
            </a:lvl1pPr>
            <a:lvl2pPr marL="1916948" indent="0" algn="ctr">
              <a:buNone/>
              <a:defRPr sz="8386"/>
            </a:lvl2pPr>
            <a:lvl3pPr marL="3833896" indent="0" algn="ctr">
              <a:buNone/>
              <a:defRPr sz="8386"/>
            </a:lvl3pPr>
            <a:lvl4pPr marL="5750844" indent="0" algn="ctr">
              <a:buNone/>
              <a:defRPr sz="8386"/>
            </a:lvl4pPr>
            <a:lvl5pPr marL="7667793" indent="0" algn="ctr">
              <a:buNone/>
              <a:defRPr sz="8386"/>
            </a:lvl5pPr>
            <a:lvl6pPr marL="9584741" indent="0" algn="ctr">
              <a:buNone/>
              <a:defRPr sz="8386"/>
            </a:lvl6pPr>
            <a:lvl7pPr marL="11501689" indent="0" algn="ctr">
              <a:buNone/>
              <a:defRPr sz="8386"/>
            </a:lvl7pPr>
            <a:lvl8pPr marL="13418637" indent="0" algn="ctr">
              <a:buNone/>
              <a:defRPr sz="8386"/>
            </a:lvl8pPr>
            <a:lvl9pPr marL="15335585" indent="0" algn="ctr">
              <a:buNone/>
              <a:defRPr sz="838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853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4122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8693" y="8633075"/>
            <a:ext cx="51136055" cy="76678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544" y="9261441"/>
            <a:ext cx="44091582" cy="702885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25157" b="0" spc="629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544" y="16814627"/>
            <a:ext cx="44091582" cy="4925055"/>
          </a:xfrm>
        </p:spPr>
        <p:txBody>
          <a:bodyPr anchor="t">
            <a:normAutofit/>
          </a:bodyPr>
          <a:lstStyle>
            <a:lvl1pPr marL="0" indent="0" algn="ctr">
              <a:buNone/>
              <a:defRPr sz="8386">
                <a:solidFill>
                  <a:schemeClr val="tx2"/>
                </a:solidFill>
              </a:defRPr>
            </a:lvl1pPr>
            <a:lvl2pPr marL="1916948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365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53970" y="8434620"/>
            <a:ext cx="19937063" cy="17636025"/>
          </a:xfrm>
        </p:spPr>
        <p:txBody>
          <a:bodyPr/>
          <a:lstStyle>
            <a:lvl1pPr>
              <a:defRPr sz="9224"/>
            </a:lvl1pPr>
            <a:lvl2pPr>
              <a:defRPr sz="8386"/>
            </a:lvl2pPr>
            <a:lvl3pPr>
              <a:defRPr sz="7547"/>
            </a:lvl3pPr>
            <a:lvl4pPr>
              <a:defRPr sz="6708"/>
            </a:lvl4pPr>
            <a:lvl5pPr>
              <a:defRPr sz="6708"/>
            </a:lvl5pPr>
            <a:lvl6pPr>
              <a:defRPr sz="6708"/>
            </a:lvl6pPr>
            <a:lvl7pPr>
              <a:defRPr sz="6708"/>
            </a:lvl7pPr>
            <a:lvl8pPr>
              <a:defRPr sz="6708"/>
            </a:lvl8pPr>
            <a:lvl9pPr>
              <a:defRPr sz="670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123835" y="8434620"/>
            <a:ext cx="19937063" cy="17636025"/>
          </a:xfrm>
        </p:spPr>
        <p:txBody>
          <a:bodyPr/>
          <a:lstStyle>
            <a:lvl1pPr>
              <a:defRPr sz="9224"/>
            </a:lvl1pPr>
            <a:lvl2pPr>
              <a:defRPr sz="8386"/>
            </a:lvl2pPr>
            <a:lvl3pPr>
              <a:defRPr sz="7547"/>
            </a:lvl3pPr>
            <a:lvl4pPr>
              <a:defRPr sz="6708"/>
            </a:lvl4pPr>
            <a:lvl5pPr>
              <a:defRPr sz="6708"/>
            </a:lvl5pPr>
            <a:lvl6pPr>
              <a:defRPr sz="6708"/>
            </a:lvl6pPr>
            <a:lvl7pPr>
              <a:defRPr sz="6708"/>
            </a:lvl7pPr>
            <a:lvl8pPr>
              <a:defRPr sz="6708"/>
            </a:lvl8pPr>
            <a:lvl9pPr>
              <a:defRPr sz="670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8254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0947" y="8022843"/>
            <a:ext cx="19937063" cy="3115662"/>
          </a:xfrm>
        </p:spPr>
        <p:txBody>
          <a:bodyPr anchor="ctr">
            <a:normAutofit/>
          </a:bodyPr>
          <a:lstStyle>
            <a:lvl1pPr marL="0" indent="0">
              <a:buNone/>
              <a:defRPr sz="8805" b="1"/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0947" y="11138514"/>
            <a:ext cx="19937063" cy="14952282"/>
          </a:xfrm>
        </p:spPr>
        <p:txBody>
          <a:bodyPr/>
          <a:lstStyle>
            <a:lvl1pPr>
              <a:defRPr sz="9224"/>
            </a:lvl1pPr>
            <a:lvl2pPr>
              <a:defRPr sz="8386"/>
            </a:lvl2pPr>
            <a:lvl3pPr>
              <a:defRPr sz="7547"/>
            </a:lvl3pPr>
            <a:lvl4pPr>
              <a:defRPr sz="6708"/>
            </a:lvl4pPr>
            <a:lvl5pPr>
              <a:defRPr sz="6708"/>
            </a:lvl5pPr>
            <a:lvl6pPr>
              <a:defRPr sz="6708"/>
            </a:lvl6pPr>
            <a:lvl7pPr>
              <a:defRPr sz="6708"/>
            </a:lvl7pPr>
            <a:lvl8pPr>
              <a:defRPr sz="6708"/>
            </a:lvl8pPr>
            <a:lvl9pPr>
              <a:defRPr sz="670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127353" y="8022843"/>
            <a:ext cx="19937063" cy="3115662"/>
          </a:xfrm>
        </p:spPr>
        <p:txBody>
          <a:bodyPr anchor="ctr">
            <a:normAutofit/>
          </a:bodyPr>
          <a:lstStyle>
            <a:lvl1pPr marL="0" indent="0">
              <a:buNone/>
              <a:defRPr sz="8805" b="1"/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127353" y="11138506"/>
            <a:ext cx="19937063" cy="14952282"/>
          </a:xfrm>
        </p:spPr>
        <p:txBody>
          <a:bodyPr/>
          <a:lstStyle>
            <a:lvl1pPr>
              <a:defRPr sz="9224"/>
            </a:lvl1pPr>
            <a:lvl2pPr>
              <a:defRPr sz="8386"/>
            </a:lvl2pPr>
            <a:lvl3pPr>
              <a:defRPr sz="7547"/>
            </a:lvl3pPr>
            <a:lvl4pPr>
              <a:defRPr sz="6708"/>
            </a:lvl4pPr>
            <a:lvl5pPr>
              <a:defRPr sz="6708"/>
            </a:lvl5pPr>
            <a:lvl6pPr>
              <a:defRPr sz="6708"/>
            </a:lvl6pPr>
            <a:lvl7pPr>
              <a:defRPr sz="6708"/>
            </a:lvl7pPr>
            <a:lvl8pPr>
              <a:defRPr sz="6708"/>
            </a:lvl8pPr>
            <a:lvl9pPr>
              <a:defRPr sz="670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9180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931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52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0620263"/>
            <a:ext cx="51120675" cy="813412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6700" y="5137451"/>
            <a:ext cx="38915614" cy="14760586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33542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81023" y="21048212"/>
            <a:ext cx="37957101" cy="4472905"/>
          </a:xfrm>
        </p:spPr>
        <p:txBody>
          <a:bodyPr anchor="t">
            <a:normAutofit/>
          </a:bodyPr>
          <a:lstStyle>
            <a:lvl1pPr marL="0" indent="0">
              <a:buNone/>
              <a:defRPr sz="8386">
                <a:solidFill>
                  <a:schemeClr val="tx1"/>
                </a:solidFill>
              </a:defRPr>
            </a:lvl1pPr>
            <a:lvl2pPr marL="1916948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32979" y="26300682"/>
            <a:ext cx="11087505" cy="1530905"/>
          </a:xfrm>
        </p:spPr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52027" y="26300682"/>
            <a:ext cx="26531630" cy="153090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3762766" y="9751872"/>
            <a:ext cx="4532197" cy="453203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37616" y="10507775"/>
            <a:ext cx="4982496" cy="3020225"/>
          </a:xfrm>
        </p:spPr>
        <p:txBody>
          <a:bodyPr/>
          <a:lstStyle>
            <a:lvl1pPr>
              <a:defRPr sz="11740"/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3523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0947" y="8889014"/>
            <a:ext cx="25688139" cy="17252633"/>
          </a:xfrm>
        </p:spPr>
        <p:txBody>
          <a:bodyPr/>
          <a:lstStyle>
            <a:lvl1pPr>
              <a:defRPr sz="13417"/>
            </a:lvl1pPr>
            <a:lvl2pPr>
              <a:defRPr sz="11740"/>
            </a:lvl2pPr>
            <a:lvl3pPr>
              <a:defRPr sz="10063"/>
            </a:lvl3pPr>
            <a:lvl4pPr>
              <a:defRPr sz="8386"/>
            </a:lvl4pPr>
            <a:lvl5pPr>
              <a:defRPr sz="8386"/>
            </a:lvl5pPr>
            <a:lvl6pPr>
              <a:defRPr sz="8386"/>
            </a:lvl6pPr>
            <a:lvl7pPr>
              <a:defRPr sz="8386"/>
            </a:lvl7pPr>
            <a:lvl8pPr>
              <a:defRPr sz="8386"/>
            </a:lvl8pPr>
            <a:lvl9pPr>
              <a:defRPr sz="838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659130" y="9004033"/>
            <a:ext cx="13419177" cy="1439111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7547"/>
            </a:lvl1pPr>
            <a:lvl2pPr marL="1916948" indent="0">
              <a:buNone/>
              <a:defRPr sz="5031"/>
            </a:lvl2pPr>
            <a:lvl3pPr marL="3833896" indent="0">
              <a:buNone/>
              <a:defRPr sz="4193"/>
            </a:lvl3pPr>
            <a:lvl4pPr marL="5750844" indent="0">
              <a:buNone/>
              <a:defRPr sz="3774"/>
            </a:lvl4pPr>
            <a:lvl5pPr marL="7667793" indent="0">
              <a:buNone/>
              <a:defRPr sz="3774"/>
            </a:lvl5pPr>
            <a:lvl6pPr marL="9584741" indent="0">
              <a:buNone/>
              <a:defRPr sz="3774"/>
            </a:lvl6pPr>
            <a:lvl7pPr marL="11501689" indent="0">
              <a:buNone/>
              <a:defRPr sz="3774"/>
            </a:lvl7pPr>
            <a:lvl8pPr marL="13418637" indent="0">
              <a:buNone/>
              <a:defRPr sz="3774"/>
            </a:lvl8pPr>
            <a:lvl9pPr marL="15335585" indent="0">
              <a:buNone/>
              <a:defRPr sz="377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8610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67671" y="9272406"/>
            <a:ext cx="25688139" cy="16485849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13417">
                <a:solidFill>
                  <a:schemeClr val="tx1">
                    <a:lumMod val="50000"/>
                  </a:schemeClr>
                </a:solidFill>
              </a:defRPr>
            </a:lvl1pPr>
            <a:lvl2pPr marL="1916948" indent="0">
              <a:buNone/>
              <a:defRPr sz="11740"/>
            </a:lvl2pPr>
            <a:lvl3pPr marL="3833896" indent="0">
              <a:buNone/>
              <a:defRPr sz="10063"/>
            </a:lvl3pPr>
            <a:lvl4pPr marL="5750844" indent="0">
              <a:buNone/>
              <a:defRPr sz="8386"/>
            </a:lvl4pPr>
            <a:lvl5pPr marL="7667793" indent="0">
              <a:buNone/>
              <a:defRPr sz="8386"/>
            </a:lvl5pPr>
            <a:lvl6pPr marL="9584741" indent="0">
              <a:buNone/>
              <a:defRPr sz="8386"/>
            </a:lvl6pPr>
            <a:lvl7pPr marL="11501689" indent="0">
              <a:buNone/>
              <a:defRPr sz="8386"/>
            </a:lvl7pPr>
            <a:lvl8pPr marL="13418637" indent="0">
              <a:buNone/>
              <a:defRPr sz="8386"/>
            </a:lvl8pPr>
            <a:lvl9pPr marL="15335585" indent="0">
              <a:buNone/>
              <a:defRPr sz="838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666111" y="9017176"/>
            <a:ext cx="13419177" cy="14377194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7547"/>
            </a:lvl1pPr>
            <a:lvl2pPr marL="1916948" indent="0">
              <a:buNone/>
              <a:defRPr sz="5031"/>
            </a:lvl2pPr>
            <a:lvl3pPr marL="3833896" indent="0">
              <a:buNone/>
              <a:defRPr sz="4193"/>
            </a:lvl3pPr>
            <a:lvl4pPr marL="5750844" indent="0">
              <a:buNone/>
              <a:defRPr sz="3774"/>
            </a:lvl4pPr>
            <a:lvl5pPr marL="7667793" indent="0">
              <a:buNone/>
              <a:defRPr sz="3774"/>
            </a:lvl5pPr>
            <a:lvl6pPr marL="9584741" indent="0">
              <a:buNone/>
              <a:defRPr sz="3774"/>
            </a:lvl6pPr>
            <a:lvl7pPr marL="11501689" indent="0">
              <a:buNone/>
              <a:defRPr sz="3774"/>
            </a:lvl7pPr>
            <a:lvl8pPr marL="13418637" indent="0">
              <a:buNone/>
              <a:defRPr sz="3774"/>
            </a:lvl8pPr>
            <a:lvl9pPr marL="15335585" indent="0">
              <a:buNone/>
              <a:defRPr sz="377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224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757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817693" y="0"/>
            <a:ext cx="11502152" cy="287543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410210" y="1151509"/>
            <a:ext cx="10073104" cy="2472744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14544" y="1151509"/>
            <a:ext cx="33431760" cy="2472744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14546" y="26929899"/>
            <a:ext cx="11502135" cy="1530905"/>
          </a:xfrm>
        </p:spPr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833218" y="26929899"/>
            <a:ext cx="17944518" cy="153090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850040" y="26929899"/>
            <a:ext cx="3688802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9288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56491" y="10543278"/>
            <a:ext cx="37381989" cy="9487443"/>
          </a:xfrm>
        </p:spPr>
        <p:txBody>
          <a:bodyPr anchor="b">
            <a:normAutofit/>
          </a:bodyPr>
          <a:lstStyle>
            <a:lvl1pPr>
              <a:defRPr sz="2264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56491" y="20030712"/>
            <a:ext cx="37381989" cy="4722307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916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33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50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667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584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18128977"/>
            <a:ext cx="7315271" cy="3264487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9873" y="18991567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0075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2056" y="2616783"/>
            <a:ext cx="37366425" cy="537054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6485" y="8945809"/>
            <a:ext cx="37381994" cy="1583890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17562" y="299525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3897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6487" y="8631977"/>
            <a:ext cx="37381989" cy="6158420"/>
          </a:xfrm>
        </p:spPr>
        <p:txBody>
          <a:bodyPr anchor="b"/>
          <a:lstStyle>
            <a:lvl1pPr algn="l">
              <a:defRPr sz="16771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6487" y="14801210"/>
            <a:ext cx="37381989" cy="3607506"/>
          </a:xfrm>
        </p:spPr>
        <p:txBody>
          <a:bodyPr anchor="t"/>
          <a:lstStyle>
            <a:lvl1pPr marL="0" indent="0" algn="l">
              <a:buNone/>
              <a:defRPr sz="838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916948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17562" y="1332553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9873" y="13602106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549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6485" y="8945809"/>
            <a:ext cx="18087897" cy="15838905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150577" y="8914875"/>
            <a:ext cx="18087897" cy="15838905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17562" y="299525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9873" y="3303033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3487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24699" y="8271197"/>
            <a:ext cx="16741401" cy="2416165"/>
          </a:xfrm>
        </p:spPr>
        <p:txBody>
          <a:bodyPr anchor="b">
            <a:noAutofit/>
          </a:bodyPr>
          <a:lstStyle>
            <a:lvl1pPr marL="0" indent="0">
              <a:buNone/>
              <a:defRPr sz="10063" b="0"/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6487" y="10687366"/>
            <a:ext cx="18209615" cy="1406298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475063" y="8257662"/>
            <a:ext cx="16767686" cy="2416165"/>
          </a:xfrm>
        </p:spPr>
        <p:txBody>
          <a:bodyPr anchor="b">
            <a:noAutofit/>
          </a:bodyPr>
          <a:lstStyle>
            <a:lvl1pPr marL="0" indent="0">
              <a:buNone/>
              <a:defRPr sz="10063" b="0"/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050827" y="10673832"/>
            <a:ext cx="18191924" cy="1406298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17562" y="299525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9873" y="3303033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8318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17562" y="299525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914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5839" y="9201404"/>
            <a:ext cx="19937063" cy="16677545"/>
          </a:xfrm>
        </p:spPr>
        <p:txBody>
          <a:bodyPr/>
          <a:lstStyle>
            <a:lvl1pPr>
              <a:defRPr sz="8386"/>
            </a:lvl1pPr>
            <a:lvl2pPr>
              <a:defRPr sz="7547"/>
            </a:lvl2pPr>
            <a:lvl3pPr>
              <a:defRPr sz="6708"/>
            </a:lvl3pPr>
            <a:lvl4pPr>
              <a:defRPr sz="6708"/>
            </a:lvl4pPr>
            <a:lvl5pPr>
              <a:defRPr sz="6708"/>
            </a:lvl5pPr>
            <a:lvl6pPr>
              <a:defRPr sz="6708"/>
            </a:lvl6pPr>
            <a:lvl7pPr>
              <a:defRPr sz="6708"/>
            </a:lvl7pPr>
            <a:lvl8pPr>
              <a:defRPr sz="6708"/>
            </a:lvl8pPr>
            <a:lvl9pPr>
              <a:defRPr sz="670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84992" y="9201404"/>
            <a:ext cx="19937063" cy="16677545"/>
          </a:xfrm>
        </p:spPr>
        <p:txBody>
          <a:bodyPr/>
          <a:lstStyle>
            <a:lvl1pPr>
              <a:defRPr sz="8386"/>
            </a:lvl1pPr>
            <a:lvl2pPr>
              <a:defRPr sz="7547"/>
            </a:lvl2pPr>
            <a:lvl3pPr>
              <a:defRPr sz="6708"/>
            </a:lvl3pPr>
            <a:lvl4pPr>
              <a:defRPr sz="6708"/>
            </a:lvl4pPr>
            <a:lvl5pPr>
              <a:defRPr sz="6708"/>
            </a:lvl5pPr>
            <a:lvl6pPr>
              <a:defRPr sz="6708"/>
            </a:lvl6pPr>
            <a:lvl7pPr>
              <a:defRPr sz="6708"/>
            </a:lvl7pPr>
            <a:lvl8pPr>
              <a:defRPr sz="6708"/>
            </a:lvl8pPr>
            <a:lvl9pPr>
              <a:defRPr sz="670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3113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17562" y="299525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2144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6487" y="1870368"/>
            <a:ext cx="14697190" cy="4093505"/>
          </a:xfrm>
        </p:spPr>
        <p:txBody>
          <a:bodyPr anchor="b"/>
          <a:lstStyle>
            <a:lvl1pPr algn="l">
              <a:defRPr sz="8386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12192" y="1870370"/>
            <a:ext cx="21726287" cy="22703988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6487" y="6702703"/>
            <a:ext cx="14697190" cy="17871645"/>
          </a:xfrm>
        </p:spPr>
        <p:txBody>
          <a:bodyPr/>
          <a:lstStyle>
            <a:lvl1pPr marL="0" indent="0">
              <a:buNone/>
              <a:defRPr sz="5870"/>
            </a:lvl1pPr>
            <a:lvl2pPr marL="1916948" indent="0">
              <a:buNone/>
              <a:defRPr sz="5031"/>
            </a:lvl2pPr>
            <a:lvl3pPr marL="3833896" indent="0">
              <a:buNone/>
              <a:defRPr sz="4193"/>
            </a:lvl3pPr>
            <a:lvl4pPr marL="5750844" indent="0">
              <a:buNone/>
              <a:defRPr sz="3774"/>
            </a:lvl4pPr>
            <a:lvl5pPr marL="7667793" indent="0">
              <a:buNone/>
              <a:defRPr sz="3774"/>
            </a:lvl5pPr>
            <a:lvl6pPr marL="9584741" indent="0">
              <a:buNone/>
              <a:defRPr sz="3774"/>
            </a:lvl6pPr>
            <a:lvl7pPr marL="11501689" indent="0">
              <a:buNone/>
              <a:defRPr sz="3774"/>
            </a:lvl7pPr>
            <a:lvl8pPr marL="13418637" indent="0">
              <a:buNone/>
              <a:defRPr sz="3774"/>
            </a:lvl8pPr>
            <a:lvl9pPr marL="15335585" indent="0">
              <a:buNone/>
              <a:defRPr sz="377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17562" y="299525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2702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6489" y="20128071"/>
            <a:ext cx="37381994" cy="2376233"/>
          </a:xfrm>
        </p:spPr>
        <p:txBody>
          <a:bodyPr anchor="b">
            <a:normAutofit/>
          </a:bodyPr>
          <a:lstStyle>
            <a:lvl1pPr algn="l">
              <a:defRPr sz="10063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856485" y="2662297"/>
            <a:ext cx="37381994" cy="16163211"/>
          </a:xfrm>
        </p:spPr>
        <p:txBody>
          <a:bodyPr anchor="t">
            <a:normAutofit/>
          </a:bodyPr>
          <a:lstStyle>
            <a:lvl1pPr marL="0" indent="0" algn="ctr">
              <a:buNone/>
              <a:defRPr sz="6708"/>
            </a:lvl1pPr>
            <a:lvl2pPr marL="1916948" indent="0">
              <a:buNone/>
              <a:defRPr sz="6708"/>
            </a:lvl2pPr>
            <a:lvl3pPr marL="3833896" indent="0">
              <a:buNone/>
              <a:defRPr sz="6708"/>
            </a:lvl3pPr>
            <a:lvl4pPr marL="5750844" indent="0">
              <a:buNone/>
              <a:defRPr sz="6708"/>
            </a:lvl4pPr>
            <a:lvl5pPr marL="7667793" indent="0">
              <a:buNone/>
              <a:defRPr sz="6708"/>
            </a:lvl5pPr>
            <a:lvl6pPr marL="9584741" indent="0">
              <a:buNone/>
              <a:defRPr sz="6708"/>
            </a:lvl6pPr>
            <a:lvl7pPr marL="11501689" indent="0">
              <a:buNone/>
              <a:defRPr sz="6708"/>
            </a:lvl7pPr>
            <a:lvl8pPr marL="13418637" indent="0">
              <a:buNone/>
              <a:defRPr sz="6708"/>
            </a:lvl8pPr>
            <a:lvl9pPr marL="15335585" indent="0">
              <a:buNone/>
              <a:defRPr sz="67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6489" y="22504304"/>
            <a:ext cx="37381994" cy="2070048"/>
          </a:xfrm>
        </p:spPr>
        <p:txBody>
          <a:bodyPr>
            <a:normAutofit/>
          </a:bodyPr>
          <a:lstStyle>
            <a:lvl1pPr marL="0" indent="0">
              <a:buNone/>
              <a:defRPr sz="5031"/>
            </a:lvl1pPr>
            <a:lvl2pPr marL="1916948" indent="0">
              <a:buNone/>
              <a:defRPr sz="5031"/>
            </a:lvl2pPr>
            <a:lvl3pPr marL="3833896" indent="0">
              <a:buNone/>
              <a:defRPr sz="4193"/>
            </a:lvl3pPr>
            <a:lvl4pPr marL="5750844" indent="0">
              <a:buNone/>
              <a:defRPr sz="3774"/>
            </a:lvl4pPr>
            <a:lvl5pPr marL="7667793" indent="0">
              <a:buNone/>
              <a:defRPr sz="3774"/>
            </a:lvl5pPr>
            <a:lvl6pPr marL="9584741" indent="0">
              <a:buNone/>
              <a:defRPr sz="3774"/>
            </a:lvl6pPr>
            <a:lvl7pPr marL="11501689" indent="0">
              <a:buNone/>
              <a:defRPr sz="3774"/>
            </a:lvl7pPr>
            <a:lvl8pPr marL="13418637" indent="0">
              <a:buNone/>
              <a:defRPr sz="3774"/>
            </a:lvl8pPr>
            <a:lvl9pPr marL="15335585" indent="0">
              <a:buNone/>
              <a:defRPr sz="377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17562" y="2059400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29873" y="20893210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0900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6487" y="2555945"/>
            <a:ext cx="37381989" cy="13069201"/>
          </a:xfrm>
        </p:spPr>
        <p:txBody>
          <a:bodyPr anchor="ctr">
            <a:normAutofit/>
          </a:bodyPr>
          <a:lstStyle>
            <a:lvl1pPr algn="l">
              <a:defRPr sz="20125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6487" y="18255749"/>
            <a:ext cx="37381989" cy="6523464"/>
          </a:xfrm>
        </p:spPr>
        <p:txBody>
          <a:bodyPr anchor="ctr">
            <a:normAutofit/>
          </a:bodyPr>
          <a:lstStyle>
            <a:lvl1pPr marL="0" indent="0" algn="l">
              <a:buNone/>
              <a:defRPr sz="754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916948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17562" y="1332553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9873" y="13602106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9057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9747" y="2555945"/>
            <a:ext cx="35195469" cy="12140742"/>
          </a:xfrm>
        </p:spPr>
        <p:txBody>
          <a:bodyPr anchor="ctr">
            <a:normAutofit/>
          </a:bodyPr>
          <a:lstStyle>
            <a:lvl1pPr algn="l">
              <a:defRPr sz="20125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32023" y="14696687"/>
            <a:ext cx="31600535" cy="1597466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670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916948" indent="0">
              <a:buFontTx/>
              <a:buNone/>
              <a:defRPr/>
            </a:lvl2pPr>
            <a:lvl3pPr marL="3833896" indent="0">
              <a:buFontTx/>
              <a:buNone/>
              <a:defRPr/>
            </a:lvl3pPr>
            <a:lvl4pPr marL="5750844" indent="0">
              <a:buFontTx/>
              <a:buNone/>
              <a:defRPr/>
            </a:lvl4pPr>
            <a:lvl5pPr marL="7667793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6487" y="18255749"/>
            <a:ext cx="37381989" cy="6523464"/>
          </a:xfrm>
        </p:spPr>
        <p:txBody>
          <a:bodyPr anchor="ctr">
            <a:normAutofit/>
          </a:bodyPr>
          <a:lstStyle>
            <a:lvl1pPr marL="0" indent="0" algn="l">
              <a:buNone/>
              <a:defRPr sz="754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916948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17562" y="1332553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9873" y="13602106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346788" y="2716971"/>
            <a:ext cx="2556034" cy="2451863"/>
          </a:xfrm>
          <a:prstGeom prst="rect">
            <a:avLst/>
          </a:prstGeom>
        </p:spPr>
        <p:txBody>
          <a:bodyPr vert="horz" lIns="383392" tIns="191696" rIns="383392" bIns="191696" rtlCol="0" anchor="ctr">
            <a:noAutofit/>
          </a:bodyPr>
          <a:lstStyle/>
          <a:p>
            <a:pPr lvl="0"/>
            <a:r>
              <a:rPr lang="en-US" sz="3354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604227" y="12181437"/>
            <a:ext cx="2556034" cy="2451863"/>
          </a:xfrm>
          <a:prstGeom prst="rect">
            <a:avLst/>
          </a:prstGeom>
        </p:spPr>
        <p:txBody>
          <a:bodyPr vert="horz" lIns="383392" tIns="191696" rIns="383392" bIns="191696" rtlCol="0" anchor="ctr">
            <a:noAutofit/>
          </a:bodyPr>
          <a:lstStyle/>
          <a:p>
            <a:pPr lvl="0"/>
            <a:r>
              <a:rPr lang="en-US" sz="3354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15273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6489" y="10223784"/>
            <a:ext cx="37381994" cy="11424796"/>
          </a:xfrm>
        </p:spPr>
        <p:txBody>
          <a:bodyPr anchor="b">
            <a:normAutofit/>
          </a:bodyPr>
          <a:lstStyle>
            <a:lvl1pPr algn="l">
              <a:defRPr sz="2012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6489" y="21725537"/>
            <a:ext cx="37381994" cy="305917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17562" y="2059400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29873" y="20893210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0141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949747" y="2555945"/>
            <a:ext cx="35195469" cy="12140742"/>
          </a:xfrm>
        </p:spPr>
        <p:txBody>
          <a:bodyPr anchor="ctr">
            <a:normAutofit/>
          </a:bodyPr>
          <a:lstStyle>
            <a:lvl1pPr algn="l">
              <a:defRPr sz="20125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56485" y="18211113"/>
            <a:ext cx="37381994" cy="35144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0063">
                <a:solidFill>
                  <a:schemeClr val="accent1"/>
                </a:solidFill>
              </a:defRPr>
            </a:lvl1pPr>
            <a:lvl2pPr marL="1916948" indent="0">
              <a:buFontTx/>
              <a:buNone/>
              <a:defRPr/>
            </a:lvl2pPr>
            <a:lvl3pPr marL="3833896" indent="0">
              <a:buFontTx/>
              <a:buNone/>
              <a:defRPr/>
            </a:lvl3pPr>
            <a:lvl4pPr marL="5750844" indent="0">
              <a:buFontTx/>
              <a:buNone/>
              <a:defRPr/>
            </a:lvl4pPr>
            <a:lvl5pPr marL="7667793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6489" y="21725537"/>
            <a:ext cx="37381994" cy="305917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17562" y="2059400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29873" y="20893210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0346788" y="2716971"/>
            <a:ext cx="2556034" cy="2451863"/>
          </a:xfrm>
          <a:prstGeom prst="rect">
            <a:avLst/>
          </a:prstGeom>
        </p:spPr>
        <p:txBody>
          <a:bodyPr vert="horz" lIns="383392" tIns="191696" rIns="383392" bIns="191696" rtlCol="0" anchor="ctr">
            <a:noAutofit/>
          </a:bodyPr>
          <a:lstStyle/>
          <a:p>
            <a:pPr lvl="0"/>
            <a:r>
              <a:rPr lang="en-US" sz="3354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604227" y="12181437"/>
            <a:ext cx="2556034" cy="2451863"/>
          </a:xfrm>
          <a:prstGeom prst="rect">
            <a:avLst/>
          </a:prstGeom>
        </p:spPr>
        <p:txBody>
          <a:bodyPr vert="horz" lIns="383392" tIns="191696" rIns="383392" bIns="191696" rtlCol="0" anchor="ctr">
            <a:noAutofit/>
          </a:bodyPr>
          <a:lstStyle/>
          <a:p>
            <a:pPr lvl="0"/>
            <a:r>
              <a:rPr lang="en-US" sz="3354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32765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6487" y="2630607"/>
            <a:ext cx="37381989" cy="12075417"/>
          </a:xfrm>
        </p:spPr>
        <p:txBody>
          <a:bodyPr anchor="ctr">
            <a:normAutofit/>
          </a:bodyPr>
          <a:lstStyle>
            <a:lvl1pPr algn="l">
              <a:defRPr sz="2012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56485" y="18211113"/>
            <a:ext cx="37381994" cy="35144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0063">
                <a:solidFill>
                  <a:schemeClr val="accent1"/>
                </a:solidFill>
              </a:defRPr>
            </a:lvl1pPr>
            <a:lvl2pPr marL="1916948" indent="0">
              <a:buFontTx/>
              <a:buNone/>
              <a:defRPr/>
            </a:lvl2pPr>
            <a:lvl3pPr marL="3833896" indent="0">
              <a:buFontTx/>
              <a:buNone/>
              <a:defRPr/>
            </a:lvl3pPr>
            <a:lvl4pPr marL="5750844" indent="0">
              <a:buFontTx/>
              <a:buNone/>
              <a:defRPr/>
            </a:lvl4pPr>
            <a:lvl5pPr marL="7667793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6489" y="21725537"/>
            <a:ext cx="37381994" cy="305917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17562" y="2059400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29873" y="20893210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2147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17562" y="299525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7964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972858" y="2630601"/>
            <a:ext cx="9256402" cy="22154116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6485" y="2630601"/>
            <a:ext cx="27157859" cy="2215411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17562" y="299525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60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3059" y="8587977"/>
            <a:ext cx="19937063" cy="2683743"/>
          </a:xfrm>
        </p:spPr>
        <p:txBody>
          <a:bodyPr anchor="ctr">
            <a:normAutofit/>
          </a:bodyPr>
          <a:lstStyle>
            <a:lvl1pPr marL="0" indent="0">
              <a:buNone/>
              <a:defRPr sz="8386" b="1">
                <a:solidFill>
                  <a:schemeClr val="accent1">
                    <a:lumMod val="75000"/>
                  </a:schemeClr>
                </a:solidFill>
              </a:defRPr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5839" y="11501755"/>
            <a:ext cx="19937063" cy="13802106"/>
          </a:xfrm>
        </p:spPr>
        <p:txBody>
          <a:bodyPr/>
          <a:lstStyle>
            <a:lvl1pPr>
              <a:defRPr sz="8386"/>
            </a:lvl1pPr>
            <a:lvl2pPr>
              <a:defRPr sz="7547"/>
            </a:lvl2pPr>
            <a:lvl3pPr>
              <a:defRPr sz="6708"/>
            </a:lvl3pPr>
            <a:lvl4pPr>
              <a:defRPr sz="6708"/>
            </a:lvl4pPr>
            <a:lvl5pPr>
              <a:defRPr sz="6708"/>
            </a:lvl5pPr>
            <a:lvl6pPr>
              <a:defRPr sz="6708"/>
            </a:lvl6pPr>
            <a:lvl7pPr>
              <a:defRPr sz="6708"/>
            </a:lvl7pPr>
            <a:lvl8pPr>
              <a:defRPr sz="6708"/>
            </a:lvl8pPr>
            <a:lvl9pPr>
              <a:defRPr sz="670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684992" y="8587977"/>
            <a:ext cx="19937063" cy="2683743"/>
          </a:xfrm>
        </p:spPr>
        <p:txBody>
          <a:bodyPr anchor="ctr">
            <a:normAutofit/>
          </a:bodyPr>
          <a:lstStyle>
            <a:lvl1pPr marL="0" indent="0">
              <a:buNone/>
              <a:defRPr sz="8386" b="1">
                <a:solidFill>
                  <a:schemeClr val="accent1">
                    <a:lumMod val="75000"/>
                  </a:schemeClr>
                </a:solidFill>
              </a:defRPr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684992" y="11501755"/>
            <a:ext cx="19937063" cy="13802106"/>
          </a:xfrm>
        </p:spPr>
        <p:txBody>
          <a:bodyPr/>
          <a:lstStyle>
            <a:lvl1pPr>
              <a:defRPr sz="8386"/>
            </a:lvl1pPr>
            <a:lvl2pPr>
              <a:defRPr sz="7547"/>
            </a:lvl2pPr>
            <a:lvl3pPr>
              <a:defRPr sz="6708"/>
            </a:lvl3pPr>
            <a:lvl4pPr>
              <a:defRPr sz="6708"/>
            </a:lvl4pPr>
            <a:lvl5pPr>
              <a:defRPr sz="6708"/>
            </a:lvl5pPr>
            <a:lvl6pPr>
              <a:defRPr sz="6708"/>
            </a:lvl6pPr>
            <a:lvl7pPr>
              <a:defRPr sz="6708"/>
            </a:lvl7pPr>
            <a:lvl8pPr>
              <a:defRPr sz="6708"/>
            </a:lvl8pPr>
            <a:lvl9pPr>
              <a:defRPr sz="670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0258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72303" y="12938070"/>
            <a:ext cx="47224845" cy="138564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6918" y="4278490"/>
            <a:ext cx="46095607" cy="6184470"/>
          </a:xfrm>
          <a:effectLst/>
        </p:spPr>
        <p:txBody>
          <a:bodyPr anchor="b">
            <a:normAutofit/>
          </a:bodyPr>
          <a:lstStyle>
            <a:lvl1pPr>
              <a:defRPr sz="15094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6928" y="10462964"/>
            <a:ext cx="46095595" cy="2475112"/>
          </a:xfrm>
        </p:spPr>
        <p:txBody>
          <a:bodyPr anchor="t">
            <a:normAutofit/>
          </a:bodyPr>
          <a:lstStyle>
            <a:lvl1pPr marL="0" indent="0" algn="l">
              <a:buNone/>
              <a:defRPr sz="6708" cap="all">
                <a:solidFill>
                  <a:schemeClr val="accent2"/>
                </a:solidFill>
              </a:defRPr>
            </a:lvl1pPr>
            <a:lvl2pPr marL="1916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33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50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667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584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891515" y="24973037"/>
            <a:ext cx="11928158" cy="153090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6920" y="24954899"/>
            <a:ext cx="29003645" cy="153090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270622" y="24973037"/>
            <a:ext cx="4261901" cy="153090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3493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846105" y="2576101"/>
            <a:ext cx="47419701" cy="49865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920" y="2944017"/>
            <a:ext cx="46246835" cy="425068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6922" y="9142438"/>
            <a:ext cx="46246831" cy="154224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270622" y="24973037"/>
            <a:ext cx="4413133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0395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1877683" y="21559395"/>
            <a:ext cx="47342223" cy="52780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926" y="12762581"/>
            <a:ext cx="46246831" cy="6278784"/>
          </a:xfrm>
        </p:spPr>
        <p:txBody>
          <a:bodyPr anchor="b">
            <a:normAutofit/>
          </a:bodyPr>
          <a:lstStyle>
            <a:lvl1pPr algn="l">
              <a:defRPr sz="15094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6922" y="19041363"/>
            <a:ext cx="46246831" cy="2518026"/>
          </a:xfrm>
        </p:spPr>
        <p:txBody>
          <a:bodyPr anchor="t">
            <a:normAutofit/>
          </a:bodyPr>
          <a:lstStyle>
            <a:lvl1pPr marL="0" indent="0" algn="l">
              <a:buNone/>
              <a:defRPr sz="7547" cap="all">
                <a:solidFill>
                  <a:schemeClr val="accent2"/>
                </a:solidFill>
              </a:defRPr>
            </a:lvl1pPr>
            <a:lvl2pPr marL="1916948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0249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1869989" y="2543176"/>
            <a:ext cx="47380698" cy="52780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924" y="3059328"/>
            <a:ext cx="46246835" cy="41439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6924" y="9341627"/>
            <a:ext cx="22735912" cy="1523272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47839" y="9341627"/>
            <a:ext cx="22735920" cy="1523272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871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1869989" y="2543176"/>
            <a:ext cx="47380698" cy="52780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36924" y="3059328"/>
            <a:ext cx="46246835" cy="41439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83" y="9437596"/>
            <a:ext cx="21329947" cy="2247375"/>
          </a:xfrm>
        </p:spPr>
        <p:txBody>
          <a:bodyPr anchor="b">
            <a:noAutofit/>
          </a:bodyPr>
          <a:lstStyle>
            <a:lvl1pPr marL="0" indent="0">
              <a:buNone/>
              <a:defRPr sz="9224" b="0">
                <a:solidFill>
                  <a:schemeClr val="accent2"/>
                </a:solidFill>
              </a:defRPr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36928" y="12268423"/>
            <a:ext cx="22613100" cy="1230593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53819" y="9437596"/>
            <a:ext cx="21329938" cy="2320196"/>
          </a:xfrm>
        </p:spPr>
        <p:txBody>
          <a:bodyPr anchor="b">
            <a:noAutofit/>
          </a:bodyPr>
          <a:lstStyle>
            <a:lvl1pPr marL="0" indent="0">
              <a:buNone/>
              <a:defRPr sz="9224" b="0">
                <a:solidFill>
                  <a:schemeClr val="accent2"/>
                </a:solidFill>
              </a:defRPr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70659" y="12268423"/>
            <a:ext cx="22613100" cy="1230593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3174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847770" y="2543176"/>
            <a:ext cx="47380698" cy="52780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14706" y="3059328"/>
            <a:ext cx="46246835" cy="41439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4448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0672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1877682" y="21559389"/>
            <a:ext cx="47373000" cy="53446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922" y="22063882"/>
            <a:ext cx="20585149" cy="2891011"/>
          </a:xfrm>
        </p:spPr>
        <p:txBody>
          <a:bodyPr anchor="ctr"/>
          <a:lstStyle>
            <a:lvl1pPr algn="l">
              <a:defRPr sz="8386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7679" y="2520726"/>
            <a:ext cx="47350525" cy="17629987"/>
          </a:xfrm>
        </p:spPr>
        <p:txBody>
          <a:bodyPr anchor="ctr">
            <a:normAutofit/>
          </a:bodyPr>
          <a:lstStyle>
            <a:lvl1pPr>
              <a:defRPr sz="8386">
                <a:solidFill>
                  <a:schemeClr val="tx2"/>
                </a:solidFill>
              </a:defRPr>
            </a:lvl1pPr>
            <a:lvl2pPr>
              <a:defRPr sz="7547">
                <a:solidFill>
                  <a:schemeClr val="tx2"/>
                </a:solidFill>
              </a:defRPr>
            </a:lvl2pPr>
            <a:lvl3pPr>
              <a:defRPr sz="6708">
                <a:solidFill>
                  <a:schemeClr val="tx2"/>
                </a:solidFill>
              </a:defRPr>
            </a:lvl3pPr>
            <a:lvl4pPr>
              <a:defRPr sz="5870">
                <a:solidFill>
                  <a:schemeClr val="tx2"/>
                </a:solidFill>
              </a:defRPr>
            </a:lvl4pPr>
            <a:lvl5pPr>
              <a:defRPr sz="5870">
                <a:solidFill>
                  <a:schemeClr val="tx2"/>
                </a:solidFill>
              </a:defRPr>
            </a:lvl5pPr>
            <a:lvl6pPr>
              <a:defRPr sz="5870">
                <a:solidFill>
                  <a:schemeClr val="tx2"/>
                </a:solidFill>
              </a:defRPr>
            </a:lvl6pPr>
            <a:lvl7pPr>
              <a:defRPr sz="5870">
                <a:solidFill>
                  <a:schemeClr val="tx2"/>
                </a:solidFill>
              </a:defRPr>
            </a:lvl7pPr>
            <a:lvl8pPr>
              <a:defRPr sz="5870">
                <a:solidFill>
                  <a:schemeClr val="tx2"/>
                </a:solidFill>
              </a:defRPr>
            </a:lvl8pPr>
            <a:lvl9pPr>
              <a:defRPr sz="587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071094" y="22063884"/>
            <a:ext cx="24612672" cy="2891015"/>
          </a:xfrm>
        </p:spPr>
        <p:txBody>
          <a:bodyPr anchor="ctr">
            <a:normAutofit/>
          </a:bodyPr>
          <a:lstStyle>
            <a:lvl1pPr marL="0" indent="0" algn="r">
              <a:buNone/>
              <a:defRPr sz="4612">
                <a:solidFill>
                  <a:schemeClr val="bg1"/>
                </a:solidFill>
              </a:defRPr>
            </a:lvl1pPr>
            <a:lvl2pPr marL="1916948" indent="0">
              <a:buNone/>
              <a:defRPr sz="4612"/>
            </a:lvl2pPr>
            <a:lvl3pPr marL="3833896" indent="0">
              <a:buNone/>
              <a:defRPr sz="4193"/>
            </a:lvl3pPr>
            <a:lvl4pPr marL="5750844" indent="0">
              <a:buNone/>
              <a:defRPr sz="3774"/>
            </a:lvl4pPr>
            <a:lvl5pPr marL="7667793" indent="0">
              <a:buNone/>
              <a:defRPr sz="3774"/>
            </a:lvl5pPr>
            <a:lvl6pPr marL="9584741" indent="0">
              <a:buNone/>
              <a:defRPr sz="3774"/>
            </a:lvl6pPr>
            <a:lvl7pPr marL="11501689" indent="0">
              <a:buNone/>
              <a:defRPr sz="3774"/>
            </a:lvl7pPr>
            <a:lvl8pPr marL="13418637" indent="0">
              <a:buNone/>
              <a:defRPr sz="3774"/>
            </a:lvl8pPr>
            <a:lvl9pPr marL="15335585" indent="0">
              <a:buNone/>
              <a:defRPr sz="377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027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924" y="19678555"/>
            <a:ext cx="46246835" cy="2376233"/>
          </a:xfrm>
        </p:spPr>
        <p:txBody>
          <a:bodyPr anchor="b">
            <a:normAutofit/>
          </a:bodyPr>
          <a:lstStyle>
            <a:lvl1pPr algn="l">
              <a:defRPr sz="10063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77685" y="2514542"/>
            <a:ext cx="47342219" cy="14914932"/>
          </a:xfrm>
        </p:spPr>
        <p:txBody>
          <a:bodyPr anchor="t">
            <a:normAutofit/>
          </a:bodyPr>
          <a:lstStyle>
            <a:lvl1pPr marL="0" indent="0" algn="ctr">
              <a:buNone/>
              <a:defRPr sz="6708"/>
            </a:lvl1pPr>
            <a:lvl2pPr marL="1916948" indent="0">
              <a:buNone/>
              <a:defRPr sz="6708"/>
            </a:lvl2pPr>
            <a:lvl3pPr marL="3833896" indent="0">
              <a:buNone/>
              <a:defRPr sz="6708"/>
            </a:lvl3pPr>
            <a:lvl4pPr marL="5750844" indent="0">
              <a:buNone/>
              <a:defRPr sz="6708"/>
            </a:lvl4pPr>
            <a:lvl5pPr marL="7667793" indent="0">
              <a:buNone/>
              <a:defRPr sz="6708"/>
            </a:lvl5pPr>
            <a:lvl6pPr marL="9584741" indent="0">
              <a:buNone/>
              <a:defRPr sz="6708"/>
            </a:lvl6pPr>
            <a:lvl7pPr marL="11501689" indent="0">
              <a:buNone/>
              <a:defRPr sz="6708"/>
            </a:lvl7pPr>
            <a:lvl8pPr marL="13418637" indent="0">
              <a:buNone/>
              <a:defRPr sz="6708"/>
            </a:lvl8pPr>
            <a:lvl9pPr marL="15335585" indent="0">
              <a:buNone/>
              <a:defRPr sz="67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6922" y="22054790"/>
            <a:ext cx="46246839" cy="2510122"/>
          </a:xfrm>
        </p:spPr>
        <p:txBody>
          <a:bodyPr>
            <a:normAutofit/>
          </a:bodyPr>
          <a:lstStyle>
            <a:lvl1pPr marL="0" indent="0">
              <a:buNone/>
              <a:defRPr sz="5031"/>
            </a:lvl1pPr>
            <a:lvl2pPr marL="1916948" indent="0">
              <a:buNone/>
              <a:defRPr sz="5031"/>
            </a:lvl2pPr>
            <a:lvl3pPr marL="3833896" indent="0">
              <a:buNone/>
              <a:defRPr sz="4193"/>
            </a:lvl3pPr>
            <a:lvl4pPr marL="5750844" indent="0">
              <a:buNone/>
              <a:defRPr sz="3774"/>
            </a:lvl4pPr>
            <a:lvl5pPr marL="7667793" indent="0">
              <a:buNone/>
              <a:defRPr sz="3774"/>
            </a:lvl5pPr>
            <a:lvl6pPr marL="9584741" indent="0">
              <a:buNone/>
              <a:defRPr sz="3774"/>
            </a:lvl6pPr>
            <a:lvl7pPr marL="11501689" indent="0">
              <a:buNone/>
              <a:defRPr sz="3774"/>
            </a:lvl7pPr>
            <a:lvl8pPr marL="13418637" indent="0">
              <a:buNone/>
              <a:defRPr sz="3774"/>
            </a:lvl8pPr>
            <a:lvl9pPr marL="15335585" indent="0">
              <a:buNone/>
              <a:defRPr sz="377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965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1846105" y="2576101"/>
            <a:ext cx="47419701" cy="49865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36920" y="2944017"/>
            <a:ext cx="46246835" cy="425068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243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5139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7062496" y="2514542"/>
            <a:ext cx="12188193" cy="243894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062494" y="2833202"/>
            <a:ext cx="8403397" cy="2173171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49230" y="2833202"/>
            <a:ext cx="33108851" cy="2173171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10192" y="24973037"/>
            <a:ext cx="5568854" cy="153090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9230" y="24954899"/>
            <a:ext cx="33108851" cy="153090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802332" y="24973037"/>
            <a:ext cx="4881433" cy="153090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8201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1361" y="3966047"/>
            <a:ext cx="36214977" cy="10979136"/>
          </a:xfrm>
        </p:spPr>
        <p:txBody>
          <a:bodyPr bIns="0" anchor="b">
            <a:normAutofit/>
          </a:bodyPr>
          <a:lstStyle>
            <a:lvl1pPr algn="l">
              <a:defRPr sz="2767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1363" y="14945185"/>
            <a:ext cx="36214973" cy="4490913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7547" b="0">
                <a:solidFill>
                  <a:schemeClr val="tx1"/>
                </a:solidFill>
              </a:defRPr>
            </a:lvl1pPr>
            <a:lvl2pPr marL="1916948" indent="0" algn="ctr">
              <a:buNone/>
              <a:defRPr sz="7547"/>
            </a:lvl2pPr>
            <a:lvl3pPr marL="3833896" indent="0" algn="ctr">
              <a:buNone/>
              <a:defRPr sz="7547"/>
            </a:lvl3pPr>
            <a:lvl4pPr marL="5750844" indent="0" algn="ctr">
              <a:buNone/>
              <a:defRPr sz="6708"/>
            </a:lvl4pPr>
            <a:lvl5pPr marL="7667793" indent="0" algn="ctr">
              <a:buNone/>
              <a:defRPr sz="6708"/>
            </a:lvl5pPr>
            <a:lvl6pPr marL="9584741" indent="0" algn="ctr">
              <a:buNone/>
              <a:defRPr sz="6708"/>
            </a:lvl6pPr>
            <a:lvl7pPr marL="11501689" indent="0" algn="ctr">
              <a:buNone/>
              <a:defRPr sz="6708"/>
            </a:lvl7pPr>
            <a:lvl8pPr marL="13418637" indent="0" algn="ctr">
              <a:buNone/>
              <a:defRPr sz="6708"/>
            </a:lvl8pPr>
            <a:lvl9pPr marL="15335585" indent="0" algn="ctr">
              <a:buNone/>
              <a:defRPr sz="6708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5996" y="1380729"/>
            <a:ext cx="24921614" cy="12964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612668" y="565738"/>
            <a:ext cx="3400577" cy="2111414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4719019" y="2697931"/>
            <a:ext cx="40295872" cy="651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33442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5031"/>
            </a:lvl1pPr>
          </a:lstStyle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5031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4719019" y="2697931"/>
            <a:ext cx="40295872" cy="651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163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562" y="7363142"/>
            <a:ext cx="36139449" cy="8595562"/>
          </a:xfrm>
        </p:spPr>
        <p:txBody>
          <a:bodyPr anchor="b">
            <a:normAutofit/>
          </a:bodyPr>
          <a:lstStyle>
            <a:lvl1pPr algn="l">
              <a:defRPr sz="1509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4558" y="15958708"/>
            <a:ext cx="36139449" cy="4247033"/>
          </a:xfrm>
        </p:spPr>
        <p:txBody>
          <a:bodyPr tIns="91440">
            <a:normAutofit/>
          </a:bodyPr>
          <a:lstStyle>
            <a:lvl1pPr marL="0" indent="0" algn="l">
              <a:buNone/>
              <a:defRPr sz="7547">
                <a:solidFill>
                  <a:schemeClr val="tx1"/>
                </a:solidFill>
              </a:defRPr>
            </a:lvl1pPr>
            <a:lvl2pPr marL="1916948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4719019" y="2697931"/>
            <a:ext cx="40295872" cy="651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77593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2468" y="4016883"/>
            <a:ext cx="40276127" cy="44414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34558" y="9080068"/>
            <a:ext cx="19476977" cy="138105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58686" y="9105846"/>
            <a:ext cx="19476977" cy="137822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4719019" y="2697931"/>
            <a:ext cx="40295872" cy="651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96078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560" y="3997172"/>
            <a:ext cx="40284622" cy="44289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4558" y="9097286"/>
            <a:ext cx="19476977" cy="336240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1740" b="0" cap="none" baseline="0">
                <a:solidFill>
                  <a:schemeClr val="accent1"/>
                </a:solidFill>
              </a:defRPr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4558" y="12471337"/>
            <a:ext cx="19476977" cy="104563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53365" y="9111768"/>
            <a:ext cx="19476977" cy="3363639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1740" b="0" cap="none" baseline="0">
                <a:solidFill>
                  <a:schemeClr val="accent1"/>
                </a:solidFill>
              </a:defRPr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53365" y="12459688"/>
            <a:ext cx="19476977" cy="10428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4719019" y="2697931"/>
            <a:ext cx="40295872" cy="651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68934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4719019" y="2697931"/>
            <a:ext cx="40295872" cy="651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54499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4526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119" y="3993992"/>
            <a:ext cx="13732027" cy="9736476"/>
          </a:xfrm>
        </p:spPr>
        <p:txBody>
          <a:bodyPr anchor="b">
            <a:normAutofit/>
          </a:bodyPr>
          <a:lstStyle>
            <a:lvl1pPr algn="l">
              <a:defRPr sz="1006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04792" y="3993994"/>
            <a:ext cx="25210099" cy="18889599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119" y="13730468"/>
            <a:ext cx="13732027" cy="9135820"/>
          </a:xfrm>
        </p:spPr>
        <p:txBody>
          <a:bodyPr/>
          <a:lstStyle>
            <a:lvl1pPr marL="0" indent="0" algn="l">
              <a:buNone/>
              <a:defRPr sz="6708"/>
            </a:lvl1pPr>
            <a:lvl2pPr marL="1916948" indent="0">
              <a:buNone/>
              <a:defRPr sz="5870"/>
            </a:lvl2pPr>
            <a:lvl3pPr marL="3833896" indent="0">
              <a:buNone/>
              <a:defRPr sz="5031"/>
            </a:lvl3pPr>
            <a:lvl4pPr marL="5750844" indent="0">
              <a:buNone/>
              <a:defRPr sz="4193"/>
            </a:lvl4pPr>
            <a:lvl5pPr marL="7667793" indent="0">
              <a:buNone/>
              <a:defRPr sz="4193"/>
            </a:lvl5pPr>
            <a:lvl6pPr marL="9584741" indent="0">
              <a:buNone/>
              <a:defRPr sz="4193"/>
            </a:lvl6pPr>
            <a:lvl7pPr marL="11501689" indent="0">
              <a:buNone/>
              <a:defRPr sz="4193"/>
            </a:lvl7pPr>
            <a:lvl8pPr marL="13418637" indent="0">
              <a:buNone/>
              <a:defRPr sz="4193"/>
            </a:lvl8pPr>
            <a:lvl9pPr marL="15335585" indent="0">
              <a:buNone/>
              <a:defRPr sz="41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4719019" y="2697931"/>
            <a:ext cx="40295872" cy="651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0487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352452" y="2021656"/>
            <a:ext cx="17084390" cy="21589275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382" y="4735849"/>
            <a:ext cx="24549295" cy="8067866"/>
          </a:xfrm>
        </p:spPr>
        <p:txBody>
          <a:bodyPr anchor="b">
            <a:normAutofit/>
          </a:bodyPr>
          <a:lstStyle>
            <a:lvl1pPr>
              <a:defRPr sz="1341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065311" y="4706623"/>
            <a:ext cx="11703293" cy="16210829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13417"/>
            </a:lvl1pPr>
            <a:lvl2pPr marL="1916948" indent="0">
              <a:buNone/>
              <a:defRPr sz="11740"/>
            </a:lvl2pPr>
            <a:lvl3pPr marL="3833896" indent="0">
              <a:buNone/>
              <a:defRPr sz="10063"/>
            </a:lvl3pPr>
            <a:lvl4pPr marL="5750844" indent="0">
              <a:buNone/>
              <a:defRPr sz="8386"/>
            </a:lvl4pPr>
            <a:lvl5pPr marL="7667793" indent="0">
              <a:buNone/>
              <a:defRPr sz="8386"/>
            </a:lvl5pPr>
            <a:lvl6pPr marL="9584741" indent="0">
              <a:buNone/>
              <a:defRPr sz="8386"/>
            </a:lvl6pPr>
            <a:lvl7pPr marL="11501689" indent="0">
              <a:buNone/>
              <a:defRPr sz="8386"/>
            </a:lvl7pPr>
            <a:lvl8pPr marL="13418637" indent="0">
              <a:buNone/>
              <a:defRPr sz="8386"/>
            </a:lvl8pPr>
            <a:lvl9pPr marL="15335585" indent="0">
              <a:buNone/>
              <a:defRPr sz="838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04" y="12803717"/>
            <a:ext cx="24514133" cy="8788214"/>
          </a:xfrm>
        </p:spPr>
        <p:txBody>
          <a:bodyPr>
            <a:normAutofit/>
          </a:bodyPr>
          <a:lstStyle>
            <a:lvl1pPr marL="0" indent="0" algn="l">
              <a:buNone/>
              <a:defRPr sz="7547"/>
            </a:lvl1pPr>
            <a:lvl2pPr marL="1916948" indent="0">
              <a:buNone/>
              <a:defRPr sz="5870"/>
            </a:lvl2pPr>
            <a:lvl3pPr marL="3833896" indent="0">
              <a:buNone/>
              <a:defRPr sz="5031"/>
            </a:lvl3pPr>
            <a:lvl4pPr marL="5750844" indent="0">
              <a:buNone/>
              <a:defRPr sz="4193"/>
            </a:lvl4pPr>
            <a:lvl5pPr marL="7667793" indent="0">
              <a:buNone/>
              <a:defRPr sz="4193"/>
            </a:lvl5pPr>
            <a:lvl6pPr marL="9584741" indent="0">
              <a:buNone/>
              <a:defRPr sz="4193"/>
            </a:lvl6pPr>
            <a:lvl7pPr marL="11501689" indent="0">
              <a:buNone/>
              <a:defRPr sz="4193"/>
            </a:lvl7pPr>
            <a:lvl8pPr marL="13418637" indent="0">
              <a:buNone/>
              <a:defRPr sz="4193"/>
            </a:lvl8pPr>
            <a:lvl9pPr marL="15335585" indent="0">
              <a:buNone/>
              <a:defRPr sz="41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8350" y="22934147"/>
            <a:ext cx="24527211" cy="1342219"/>
          </a:xfrm>
        </p:spPr>
        <p:txBody>
          <a:bodyPr/>
          <a:lstStyle>
            <a:lvl1pPr algn="l">
              <a:defRPr/>
            </a:lvl1pPr>
          </a:lstStyle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18348" y="1336004"/>
            <a:ext cx="20452538" cy="1345607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899106" y="576128"/>
            <a:ext cx="3400577" cy="2111414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4719018" y="2697931"/>
            <a:ext cx="24652946" cy="651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293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0250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4719019" y="2697931"/>
            <a:ext cx="40295872" cy="651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27016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259620" y="3349955"/>
            <a:ext cx="6774756" cy="1953809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39187" y="3349955"/>
            <a:ext cx="32826040" cy="1953809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36237143" y="12775172"/>
            <a:ext cx="19552984" cy="651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67440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120675" cy="287543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41939" y="5453965"/>
            <a:ext cx="36436798" cy="10520689"/>
          </a:xfrm>
        </p:spPr>
        <p:txBody>
          <a:bodyPr anchor="b">
            <a:normAutofit/>
          </a:bodyPr>
          <a:lstStyle>
            <a:lvl1pPr algn="ctr">
              <a:defRPr sz="2012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41939" y="16294156"/>
            <a:ext cx="36436798" cy="5750873"/>
          </a:xfrm>
        </p:spPr>
        <p:txBody>
          <a:bodyPr>
            <a:normAutofit/>
          </a:bodyPr>
          <a:lstStyle>
            <a:lvl1pPr marL="0" indent="0" algn="ctr">
              <a:buNone/>
              <a:defRPr sz="9224">
                <a:solidFill>
                  <a:schemeClr val="bg1">
                    <a:lumMod val="50000"/>
                  </a:schemeClr>
                </a:solidFill>
              </a:defRPr>
            </a:lvl1pPr>
            <a:lvl2pPr marL="1916948" indent="0" algn="ctr">
              <a:buNone/>
              <a:defRPr sz="8386"/>
            </a:lvl2pPr>
            <a:lvl3pPr marL="3833896" indent="0" algn="ctr">
              <a:buNone/>
              <a:defRPr sz="7547"/>
            </a:lvl3pPr>
            <a:lvl4pPr marL="5750844" indent="0" algn="ctr">
              <a:buNone/>
              <a:defRPr sz="6708"/>
            </a:lvl4pPr>
            <a:lvl5pPr marL="7667793" indent="0" algn="ctr">
              <a:buNone/>
              <a:defRPr sz="6708"/>
            </a:lvl5pPr>
            <a:lvl6pPr marL="9584741" indent="0" algn="ctr">
              <a:buNone/>
              <a:defRPr sz="6708"/>
            </a:lvl6pPr>
            <a:lvl7pPr marL="11501689" indent="0" algn="ctr">
              <a:buNone/>
              <a:defRPr sz="6708"/>
            </a:lvl7pPr>
            <a:lvl8pPr marL="13418637" indent="0" algn="ctr">
              <a:buNone/>
              <a:defRPr sz="6708"/>
            </a:lvl8pPr>
            <a:lvl9pPr marL="15335585" indent="0" algn="ctr">
              <a:buNone/>
              <a:defRPr sz="6708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5031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120675" cy="287543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3831426" y="9924802"/>
            <a:ext cx="43455199" cy="143566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7227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120675" cy="287543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1426" y="3474021"/>
            <a:ext cx="43404573" cy="11475001"/>
          </a:xfrm>
        </p:spPr>
        <p:txBody>
          <a:bodyPr anchor="b">
            <a:normAutofit/>
          </a:bodyPr>
          <a:lstStyle>
            <a:lvl1pPr>
              <a:defRPr sz="1677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1426" y="15335076"/>
            <a:ext cx="43404573" cy="5736551"/>
          </a:xfrm>
        </p:spPr>
        <p:txBody>
          <a:bodyPr>
            <a:normAutofit/>
          </a:bodyPr>
          <a:lstStyle>
            <a:lvl1pPr marL="0" indent="0" algn="ctr">
              <a:buNone/>
              <a:defRPr sz="8386">
                <a:solidFill>
                  <a:schemeClr val="bg1">
                    <a:lumMod val="50000"/>
                  </a:schemeClr>
                </a:solidFill>
              </a:defRPr>
            </a:lvl1pPr>
            <a:lvl2pPr marL="1916948" indent="0">
              <a:buNone/>
              <a:defRPr sz="8386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4111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120675" cy="28754388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31432" y="2593335"/>
            <a:ext cx="43457819" cy="669248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3831426" y="9924802"/>
            <a:ext cx="21409407" cy="143566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25879842" y="9924802"/>
            <a:ext cx="21406783" cy="143566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1400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120675" cy="28754388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31432" y="2593335"/>
            <a:ext cx="43457819" cy="669248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6518" y="9941262"/>
            <a:ext cx="20434324" cy="2851095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0901" b="0">
                <a:solidFill>
                  <a:schemeClr val="tx1"/>
                </a:solidFill>
              </a:defRPr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3831428" y="12792359"/>
            <a:ext cx="21409412" cy="114891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820002" y="9941262"/>
            <a:ext cx="20469252" cy="2851095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0901" b="0">
                <a:solidFill>
                  <a:schemeClr val="tx1"/>
                </a:solidFill>
              </a:defRPr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25879844" y="12792359"/>
            <a:ext cx="21406787" cy="114891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8178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120675" cy="287543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465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120675" cy="2875438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194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120675" cy="287543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1430" y="2555946"/>
            <a:ext cx="16502217" cy="8483140"/>
          </a:xfrm>
        </p:spPr>
        <p:txBody>
          <a:bodyPr anchor="b"/>
          <a:lstStyle>
            <a:lvl1pPr algn="ctr">
              <a:defRPr sz="1341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21292157" y="2555948"/>
            <a:ext cx="25997090" cy="217255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31428" y="11039085"/>
            <a:ext cx="16502221" cy="13242398"/>
          </a:xfrm>
        </p:spPr>
        <p:txBody>
          <a:bodyPr/>
          <a:lstStyle>
            <a:lvl1pPr marL="0" indent="0" algn="ctr">
              <a:buNone/>
              <a:defRPr sz="6708"/>
            </a:lvl1pPr>
            <a:lvl2pPr marL="1916948" indent="0">
              <a:buNone/>
              <a:defRPr sz="5870"/>
            </a:lvl2pPr>
            <a:lvl3pPr marL="3833896" indent="0">
              <a:buNone/>
              <a:defRPr sz="5031"/>
            </a:lvl3pPr>
            <a:lvl4pPr marL="5750844" indent="0">
              <a:buNone/>
              <a:defRPr sz="4193"/>
            </a:lvl4pPr>
            <a:lvl5pPr marL="7667793" indent="0">
              <a:buNone/>
              <a:defRPr sz="4193"/>
            </a:lvl5pPr>
            <a:lvl6pPr marL="9584741" indent="0">
              <a:buNone/>
              <a:defRPr sz="4193"/>
            </a:lvl6pPr>
            <a:lvl7pPr marL="11501689" indent="0">
              <a:buNone/>
              <a:defRPr sz="4193"/>
            </a:lvl7pPr>
            <a:lvl8pPr marL="13418637" indent="0">
              <a:buNone/>
              <a:defRPr sz="4193"/>
            </a:lvl8pPr>
            <a:lvl9pPr marL="15335585" indent="0">
              <a:buNone/>
              <a:defRPr sz="41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61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817325" y="2"/>
            <a:ext cx="16303348" cy="28754384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8373" y="2875439"/>
            <a:ext cx="13419177" cy="7284445"/>
          </a:xfrm>
        </p:spPr>
        <p:txBody>
          <a:bodyPr anchor="b">
            <a:normAutofit/>
          </a:bodyPr>
          <a:lstStyle>
            <a:lvl1pPr>
              <a:defRPr sz="13417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546" y="2875439"/>
            <a:ext cx="28141932" cy="21048212"/>
          </a:xfrm>
        </p:spPr>
        <p:txBody>
          <a:bodyPr/>
          <a:lstStyle>
            <a:lvl1pPr>
              <a:defRPr sz="8386"/>
            </a:lvl1pPr>
            <a:lvl2pPr>
              <a:defRPr sz="7547"/>
            </a:lvl2pPr>
            <a:lvl3pPr>
              <a:defRPr sz="6708"/>
            </a:lvl3pPr>
            <a:lvl4pPr>
              <a:defRPr sz="6708"/>
            </a:lvl4pPr>
            <a:lvl5pPr>
              <a:defRPr sz="6708"/>
            </a:lvl5pPr>
            <a:lvl6pPr>
              <a:defRPr sz="6708"/>
            </a:lvl6pPr>
            <a:lvl7pPr>
              <a:defRPr sz="6708"/>
            </a:lvl7pPr>
            <a:lvl8pPr>
              <a:defRPr sz="6708"/>
            </a:lvl8pPr>
            <a:lvl9pPr>
              <a:defRPr sz="670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8373" y="10159884"/>
            <a:ext cx="13419177" cy="1380210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4193"/>
              </a:spcBef>
              <a:buNone/>
              <a:defRPr sz="5870">
                <a:solidFill>
                  <a:schemeClr val="accent1">
                    <a:lumMod val="75000"/>
                  </a:schemeClr>
                </a:solidFill>
              </a:defRPr>
            </a:lvl1pPr>
            <a:lvl2pPr marL="1916948" indent="0">
              <a:buNone/>
              <a:defRPr sz="5031"/>
            </a:lvl2pPr>
            <a:lvl3pPr marL="3833896" indent="0">
              <a:buNone/>
              <a:defRPr sz="4193"/>
            </a:lvl3pPr>
            <a:lvl4pPr marL="5750844" indent="0">
              <a:buNone/>
              <a:defRPr sz="3774"/>
            </a:lvl4pPr>
            <a:lvl5pPr marL="7667793" indent="0">
              <a:buNone/>
              <a:defRPr sz="3774"/>
            </a:lvl5pPr>
            <a:lvl6pPr marL="9584741" indent="0">
              <a:buNone/>
              <a:defRPr sz="3774"/>
            </a:lvl6pPr>
            <a:lvl7pPr marL="11501689" indent="0">
              <a:buNone/>
              <a:defRPr sz="3774"/>
            </a:lvl7pPr>
            <a:lvl8pPr marL="13418637" indent="0">
              <a:buNone/>
              <a:defRPr sz="3774"/>
            </a:lvl8pPr>
            <a:lvl9pPr marL="15335585" indent="0">
              <a:buNone/>
              <a:defRPr sz="377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7807077" y="26119957"/>
            <a:ext cx="1917025" cy="1916959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0077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120675" cy="287543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1428" y="2555946"/>
            <a:ext cx="24885140" cy="8483148"/>
          </a:xfrm>
        </p:spPr>
        <p:txBody>
          <a:bodyPr anchor="b"/>
          <a:lstStyle>
            <a:lvl1pPr algn="ctr">
              <a:defRPr sz="1341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131967" y="2555950"/>
            <a:ext cx="13649614" cy="21725538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13417"/>
            </a:lvl1pPr>
            <a:lvl2pPr marL="1916948" indent="0">
              <a:buNone/>
              <a:defRPr sz="11740"/>
            </a:lvl2pPr>
            <a:lvl3pPr marL="3833896" indent="0">
              <a:buNone/>
              <a:defRPr sz="10063"/>
            </a:lvl3pPr>
            <a:lvl4pPr marL="5750844" indent="0">
              <a:buNone/>
              <a:defRPr sz="8386"/>
            </a:lvl4pPr>
            <a:lvl5pPr marL="7667793" indent="0">
              <a:buNone/>
              <a:defRPr sz="8386"/>
            </a:lvl5pPr>
            <a:lvl6pPr marL="9584741" indent="0">
              <a:buNone/>
              <a:defRPr sz="8386"/>
            </a:lvl6pPr>
            <a:lvl7pPr marL="11501689" indent="0">
              <a:buNone/>
              <a:defRPr sz="8386"/>
            </a:lvl7pPr>
            <a:lvl8pPr marL="13418637" indent="0">
              <a:buNone/>
              <a:defRPr sz="8386"/>
            </a:lvl8pPr>
            <a:lvl9pPr marL="15335585" indent="0">
              <a:buNone/>
              <a:defRPr sz="838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31512" y="11039087"/>
            <a:ext cx="24885056" cy="13242394"/>
          </a:xfrm>
        </p:spPr>
        <p:txBody>
          <a:bodyPr/>
          <a:lstStyle>
            <a:lvl1pPr marL="0" indent="0" algn="ctr">
              <a:buNone/>
              <a:defRPr sz="6708"/>
            </a:lvl1pPr>
            <a:lvl2pPr marL="1916948" indent="0">
              <a:buNone/>
              <a:defRPr sz="5870"/>
            </a:lvl2pPr>
            <a:lvl3pPr marL="3833896" indent="0">
              <a:buNone/>
              <a:defRPr sz="5031"/>
            </a:lvl3pPr>
            <a:lvl4pPr marL="5750844" indent="0">
              <a:buNone/>
              <a:defRPr sz="4193"/>
            </a:lvl4pPr>
            <a:lvl5pPr marL="7667793" indent="0">
              <a:buNone/>
              <a:defRPr sz="4193"/>
            </a:lvl5pPr>
            <a:lvl6pPr marL="9584741" indent="0">
              <a:buNone/>
              <a:defRPr sz="4193"/>
            </a:lvl6pPr>
            <a:lvl7pPr marL="11501689" indent="0">
              <a:buNone/>
              <a:defRPr sz="4193"/>
            </a:lvl7pPr>
            <a:lvl8pPr marL="13418637" indent="0">
              <a:buNone/>
              <a:defRPr sz="4193"/>
            </a:lvl8pPr>
            <a:lvl9pPr marL="15335585" indent="0">
              <a:buNone/>
              <a:defRPr sz="41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4948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120675" cy="287543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1510" y="17984591"/>
            <a:ext cx="43457739" cy="3402938"/>
          </a:xfrm>
        </p:spPr>
        <p:txBody>
          <a:bodyPr anchor="b"/>
          <a:lstStyle>
            <a:lvl1pPr>
              <a:defRPr sz="1341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67594" y="2927686"/>
            <a:ext cx="41185570" cy="13476307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3417"/>
            </a:lvl1pPr>
            <a:lvl2pPr marL="1916948" indent="0">
              <a:buNone/>
              <a:defRPr sz="11740"/>
            </a:lvl2pPr>
            <a:lvl3pPr marL="3833896" indent="0">
              <a:buNone/>
              <a:defRPr sz="10063"/>
            </a:lvl3pPr>
            <a:lvl4pPr marL="5750844" indent="0">
              <a:buNone/>
              <a:defRPr sz="8386"/>
            </a:lvl4pPr>
            <a:lvl5pPr marL="7667793" indent="0">
              <a:buNone/>
              <a:defRPr sz="8386"/>
            </a:lvl5pPr>
            <a:lvl6pPr marL="9584741" indent="0">
              <a:buNone/>
              <a:defRPr sz="8386"/>
            </a:lvl6pPr>
            <a:lvl7pPr marL="11501689" indent="0">
              <a:buNone/>
              <a:defRPr sz="8386"/>
            </a:lvl7pPr>
            <a:lvl8pPr marL="13418637" indent="0">
              <a:buNone/>
              <a:defRPr sz="8386"/>
            </a:lvl8pPr>
            <a:lvl9pPr marL="15335585" indent="0">
              <a:buNone/>
              <a:defRPr sz="838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31426" y="21419998"/>
            <a:ext cx="43457823" cy="2861485"/>
          </a:xfrm>
        </p:spPr>
        <p:txBody>
          <a:bodyPr/>
          <a:lstStyle>
            <a:lvl1pPr marL="0" indent="0" algn="ctr">
              <a:buNone/>
              <a:defRPr sz="6708"/>
            </a:lvl1pPr>
            <a:lvl2pPr marL="1916948" indent="0">
              <a:buNone/>
              <a:defRPr sz="5870"/>
            </a:lvl2pPr>
            <a:lvl3pPr marL="3833896" indent="0">
              <a:buNone/>
              <a:defRPr sz="5031"/>
            </a:lvl3pPr>
            <a:lvl4pPr marL="5750844" indent="0">
              <a:buNone/>
              <a:defRPr sz="4193"/>
            </a:lvl4pPr>
            <a:lvl5pPr marL="7667793" indent="0">
              <a:buNone/>
              <a:defRPr sz="4193"/>
            </a:lvl5pPr>
            <a:lvl6pPr marL="9584741" indent="0">
              <a:buNone/>
              <a:defRPr sz="4193"/>
            </a:lvl6pPr>
            <a:lvl7pPr marL="11501689" indent="0">
              <a:buNone/>
              <a:defRPr sz="4193"/>
            </a:lvl7pPr>
            <a:lvl8pPr marL="13418637" indent="0">
              <a:buNone/>
              <a:defRPr sz="4193"/>
            </a:lvl8pPr>
            <a:lvl9pPr marL="15335585" indent="0">
              <a:buNone/>
              <a:defRPr sz="41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2920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120675" cy="287543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1426" y="2555943"/>
            <a:ext cx="43457823" cy="14369836"/>
          </a:xfrm>
        </p:spPr>
        <p:txBody>
          <a:bodyPr anchor="ctr"/>
          <a:lstStyle>
            <a:lvl1pPr algn="ctr">
              <a:defRPr sz="1341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31430" y="17630075"/>
            <a:ext cx="43457823" cy="6651412"/>
          </a:xfrm>
        </p:spPr>
        <p:txBody>
          <a:bodyPr anchor="ctr"/>
          <a:lstStyle>
            <a:lvl1pPr marL="0" indent="0" algn="ctr">
              <a:buNone/>
              <a:defRPr sz="6708"/>
            </a:lvl1pPr>
            <a:lvl2pPr marL="1916948" indent="0">
              <a:buNone/>
              <a:defRPr sz="5870"/>
            </a:lvl2pPr>
            <a:lvl3pPr marL="3833896" indent="0">
              <a:buNone/>
              <a:defRPr sz="5031"/>
            </a:lvl3pPr>
            <a:lvl4pPr marL="5750844" indent="0">
              <a:buNone/>
              <a:defRPr sz="4193"/>
            </a:lvl4pPr>
            <a:lvl5pPr marL="7667793" indent="0">
              <a:buNone/>
              <a:defRPr sz="4193"/>
            </a:lvl5pPr>
            <a:lvl6pPr marL="9584741" indent="0">
              <a:buNone/>
              <a:defRPr sz="4193"/>
            </a:lvl6pPr>
            <a:lvl7pPr marL="11501689" indent="0">
              <a:buNone/>
              <a:defRPr sz="4193"/>
            </a:lvl7pPr>
            <a:lvl8pPr marL="13418637" indent="0">
              <a:buNone/>
              <a:defRPr sz="4193"/>
            </a:lvl8pPr>
            <a:lvl9pPr marL="15335585" indent="0">
              <a:buNone/>
              <a:defRPr sz="41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1914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120675" cy="287543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3922" y="2555946"/>
            <a:ext cx="39006148" cy="12548720"/>
          </a:xfrm>
        </p:spPr>
        <p:txBody>
          <a:bodyPr anchor="ctr"/>
          <a:lstStyle>
            <a:lvl1pPr>
              <a:defRPr sz="1341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7214609" y="15136230"/>
            <a:ext cx="36698116" cy="2493841"/>
          </a:xfrm>
        </p:spPr>
        <p:txBody>
          <a:bodyPr anchor="t">
            <a:normAutofit/>
          </a:bodyPr>
          <a:lstStyle>
            <a:lvl1pPr marL="0" indent="0">
              <a:buNone/>
              <a:defRPr sz="5870"/>
            </a:lvl1pPr>
            <a:lvl2pPr marL="1916948" indent="0">
              <a:buNone/>
              <a:defRPr sz="5870"/>
            </a:lvl2pPr>
            <a:lvl3pPr marL="3833896" indent="0">
              <a:buNone/>
              <a:defRPr sz="5031"/>
            </a:lvl3pPr>
            <a:lvl4pPr marL="5750844" indent="0">
              <a:buNone/>
              <a:defRPr sz="4193"/>
            </a:lvl4pPr>
            <a:lvl5pPr marL="7667793" indent="0">
              <a:buNone/>
              <a:defRPr sz="4193"/>
            </a:lvl5pPr>
            <a:lvl6pPr marL="9584741" indent="0">
              <a:buNone/>
              <a:defRPr sz="4193"/>
            </a:lvl6pPr>
            <a:lvl7pPr marL="11501689" indent="0">
              <a:buNone/>
              <a:defRPr sz="4193"/>
            </a:lvl7pPr>
            <a:lvl8pPr marL="13418637" indent="0">
              <a:buNone/>
              <a:defRPr sz="4193"/>
            </a:lvl8pPr>
            <a:lvl9pPr marL="15335585" indent="0">
              <a:buNone/>
              <a:defRPr sz="41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31426" y="18334367"/>
            <a:ext cx="43457823" cy="59582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6708"/>
            </a:lvl1pPr>
            <a:lvl2pPr marL="1916948" indent="0">
              <a:buNone/>
              <a:defRPr sz="5870"/>
            </a:lvl2pPr>
            <a:lvl3pPr marL="3833896" indent="0">
              <a:buNone/>
              <a:defRPr sz="5031"/>
            </a:lvl3pPr>
            <a:lvl4pPr marL="5750844" indent="0">
              <a:buNone/>
              <a:defRPr sz="4193"/>
            </a:lvl4pPr>
            <a:lvl5pPr marL="7667793" indent="0">
              <a:buNone/>
              <a:defRPr sz="4193"/>
            </a:lvl5pPr>
            <a:lvl6pPr marL="9584741" indent="0">
              <a:buNone/>
              <a:defRPr sz="4193"/>
            </a:lvl6pPr>
            <a:lvl7pPr marL="11501689" indent="0">
              <a:buNone/>
              <a:defRPr sz="4193"/>
            </a:lvl7pPr>
            <a:lvl8pPr marL="13418637" indent="0">
              <a:buNone/>
              <a:defRPr sz="4193"/>
            </a:lvl8pPr>
            <a:lvl9pPr marL="15335585" indent="0">
              <a:buNone/>
              <a:defRPr sz="41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199208" y="3162085"/>
            <a:ext cx="2556034" cy="2451863"/>
          </a:xfrm>
          <a:prstGeom prst="rect">
            <a:avLst/>
          </a:prstGeom>
        </p:spPr>
        <p:txBody>
          <a:bodyPr vert="horz" lIns="383392" tIns="191696" rIns="383392" bIns="19169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3354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267511" y="12551546"/>
            <a:ext cx="2556034" cy="2451863"/>
          </a:xfrm>
          <a:prstGeom prst="rect">
            <a:avLst/>
          </a:prstGeom>
        </p:spPr>
        <p:txBody>
          <a:bodyPr vert="horz" lIns="383392" tIns="191696" rIns="383392" bIns="19169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33542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1636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120675" cy="287543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1430" y="8967283"/>
            <a:ext cx="43457823" cy="10531682"/>
          </a:xfrm>
        </p:spPr>
        <p:txBody>
          <a:bodyPr anchor="b"/>
          <a:lstStyle>
            <a:lvl1pPr algn="ctr">
              <a:defRPr sz="1341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31430" y="19548351"/>
            <a:ext cx="43457823" cy="4782520"/>
          </a:xfrm>
        </p:spPr>
        <p:txBody>
          <a:bodyPr anchor="t"/>
          <a:lstStyle>
            <a:lvl1pPr marL="0" indent="0" algn="ctr">
              <a:buNone/>
              <a:defRPr sz="6708"/>
            </a:lvl1pPr>
            <a:lvl2pPr marL="1916948" indent="0">
              <a:buNone/>
              <a:defRPr sz="5870"/>
            </a:lvl2pPr>
            <a:lvl3pPr marL="3833896" indent="0">
              <a:buNone/>
              <a:defRPr sz="5031"/>
            </a:lvl3pPr>
            <a:lvl4pPr marL="5750844" indent="0">
              <a:buNone/>
              <a:defRPr sz="4193"/>
            </a:lvl4pPr>
            <a:lvl5pPr marL="7667793" indent="0">
              <a:buNone/>
              <a:defRPr sz="4193"/>
            </a:lvl5pPr>
            <a:lvl6pPr marL="9584741" indent="0">
              <a:buNone/>
              <a:defRPr sz="4193"/>
            </a:lvl6pPr>
            <a:lvl7pPr marL="11501689" indent="0">
              <a:buNone/>
              <a:defRPr sz="4193"/>
            </a:lvl7pPr>
            <a:lvl8pPr marL="13418637" indent="0">
              <a:buNone/>
              <a:defRPr sz="4193"/>
            </a:lvl8pPr>
            <a:lvl9pPr marL="15335585" indent="0">
              <a:buNone/>
              <a:defRPr sz="41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831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120675" cy="28754388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31426" y="2555946"/>
            <a:ext cx="43457823" cy="67298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831426" y="9924805"/>
            <a:ext cx="13832503" cy="2416165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0063" b="0">
                <a:solidFill>
                  <a:schemeClr val="tx1"/>
                </a:solidFill>
              </a:defRPr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3831426" y="12340972"/>
            <a:ext cx="13832503" cy="11940513"/>
          </a:xfrm>
        </p:spPr>
        <p:txBody>
          <a:bodyPr anchor="t">
            <a:normAutofit/>
          </a:bodyPr>
          <a:lstStyle>
            <a:lvl1pPr marL="0" indent="0" algn="ctr">
              <a:buNone/>
              <a:defRPr sz="5870"/>
            </a:lvl1pPr>
            <a:lvl2pPr marL="1916948" indent="0">
              <a:buNone/>
              <a:defRPr sz="5031"/>
            </a:lvl2pPr>
            <a:lvl3pPr marL="3833896" indent="0">
              <a:buNone/>
              <a:defRPr sz="4193"/>
            </a:lvl3pPr>
            <a:lvl4pPr marL="5750844" indent="0">
              <a:buNone/>
              <a:defRPr sz="3774"/>
            </a:lvl4pPr>
            <a:lvl5pPr marL="7667793" indent="0">
              <a:buNone/>
              <a:defRPr sz="3774"/>
            </a:lvl5pPr>
            <a:lvl6pPr marL="9584741" indent="0">
              <a:buNone/>
              <a:defRPr sz="3774"/>
            </a:lvl6pPr>
            <a:lvl7pPr marL="11501689" indent="0">
              <a:buNone/>
              <a:defRPr sz="3774"/>
            </a:lvl7pPr>
            <a:lvl8pPr marL="13418637" indent="0">
              <a:buNone/>
              <a:defRPr sz="3774"/>
            </a:lvl8pPr>
            <a:lvl9pPr marL="15335585" indent="0">
              <a:buNone/>
              <a:defRPr sz="377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668730" y="9924805"/>
            <a:ext cx="13801245" cy="2416165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0063" b="0">
                <a:solidFill>
                  <a:schemeClr val="tx1"/>
                </a:solidFill>
              </a:defRPr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18622435" y="12340972"/>
            <a:ext cx="13850848" cy="11940513"/>
          </a:xfrm>
        </p:spPr>
        <p:txBody>
          <a:bodyPr anchor="t">
            <a:normAutofit/>
          </a:bodyPr>
          <a:lstStyle>
            <a:lvl1pPr marL="0" indent="0" algn="ctr">
              <a:buNone/>
              <a:defRPr sz="5870"/>
            </a:lvl1pPr>
            <a:lvl2pPr marL="1916948" indent="0">
              <a:buNone/>
              <a:defRPr sz="5031"/>
            </a:lvl2pPr>
            <a:lvl3pPr marL="3833896" indent="0">
              <a:buNone/>
              <a:defRPr sz="4193"/>
            </a:lvl3pPr>
            <a:lvl4pPr marL="5750844" indent="0">
              <a:buNone/>
              <a:defRPr sz="3774"/>
            </a:lvl4pPr>
            <a:lvl5pPr marL="7667793" indent="0">
              <a:buNone/>
              <a:defRPr sz="3774"/>
            </a:lvl5pPr>
            <a:lvl6pPr marL="9584741" indent="0">
              <a:buNone/>
              <a:defRPr sz="3774"/>
            </a:lvl6pPr>
            <a:lvl7pPr marL="11501689" indent="0">
              <a:buNone/>
              <a:defRPr sz="3774"/>
            </a:lvl7pPr>
            <a:lvl8pPr marL="13418637" indent="0">
              <a:buNone/>
              <a:defRPr sz="3774"/>
            </a:lvl8pPr>
            <a:lvl9pPr marL="15335585" indent="0">
              <a:buNone/>
              <a:defRPr sz="377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3431789" y="9924805"/>
            <a:ext cx="13857460" cy="2416165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0063" b="0">
                <a:solidFill>
                  <a:schemeClr val="tx1"/>
                </a:solidFill>
              </a:defRPr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33431789" y="12340972"/>
            <a:ext cx="13857460" cy="11940513"/>
          </a:xfrm>
        </p:spPr>
        <p:txBody>
          <a:bodyPr anchor="t">
            <a:normAutofit/>
          </a:bodyPr>
          <a:lstStyle>
            <a:lvl1pPr marL="0" indent="0" algn="ctr">
              <a:buNone/>
              <a:defRPr sz="5870"/>
            </a:lvl1pPr>
            <a:lvl2pPr marL="1916948" indent="0">
              <a:buNone/>
              <a:defRPr sz="5031"/>
            </a:lvl2pPr>
            <a:lvl3pPr marL="3833896" indent="0">
              <a:buNone/>
              <a:defRPr sz="4193"/>
            </a:lvl3pPr>
            <a:lvl4pPr marL="5750844" indent="0">
              <a:buNone/>
              <a:defRPr sz="3774"/>
            </a:lvl4pPr>
            <a:lvl5pPr marL="7667793" indent="0">
              <a:buNone/>
              <a:defRPr sz="3774"/>
            </a:lvl5pPr>
            <a:lvl6pPr marL="9584741" indent="0">
              <a:buNone/>
              <a:defRPr sz="3774"/>
            </a:lvl6pPr>
            <a:lvl7pPr marL="11501689" indent="0">
              <a:buNone/>
              <a:defRPr sz="3774"/>
            </a:lvl7pPr>
            <a:lvl8pPr marL="13418637" indent="0">
              <a:buNone/>
              <a:defRPr sz="3774"/>
            </a:lvl8pPr>
            <a:lvl9pPr marL="15335585" indent="0">
              <a:buNone/>
              <a:defRPr sz="377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663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120675" cy="2875438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831426" y="2560860"/>
            <a:ext cx="43457823" cy="67249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3831428" y="17630071"/>
            <a:ext cx="13821740" cy="2416165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9224" b="0">
                <a:solidFill>
                  <a:schemeClr val="tx1"/>
                </a:solidFill>
              </a:defRPr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3831428" y="9924805"/>
            <a:ext cx="13821740" cy="6389864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6708"/>
            </a:lvl1pPr>
            <a:lvl2pPr marL="1916948" indent="0">
              <a:buNone/>
              <a:defRPr sz="6708"/>
            </a:lvl2pPr>
            <a:lvl3pPr marL="3833896" indent="0">
              <a:buNone/>
              <a:defRPr sz="6708"/>
            </a:lvl3pPr>
            <a:lvl4pPr marL="5750844" indent="0">
              <a:buNone/>
              <a:defRPr sz="6708"/>
            </a:lvl4pPr>
            <a:lvl5pPr marL="7667793" indent="0">
              <a:buNone/>
              <a:defRPr sz="6708"/>
            </a:lvl5pPr>
            <a:lvl6pPr marL="9584741" indent="0">
              <a:buNone/>
              <a:defRPr sz="6708"/>
            </a:lvl6pPr>
            <a:lvl7pPr marL="11501689" indent="0">
              <a:buNone/>
              <a:defRPr sz="6708"/>
            </a:lvl7pPr>
            <a:lvl8pPr marL="13418637" indent="0">
              <a:buNone/>
              <a:defRPr sz="6708"/>
            </a:lvl8pPr>
            <a:lvl9pPr marL="15335585" indent="0">
              <a:buNone/>
              <a:defRPr sz="67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3831428" y="20046236"/>
            <a:ext cx="13821740" cy="4235247"/>
          </a:xfrm>
        </p:spPr>
        <p:txBody>
          <a:bodyPr anchor="t">
            <a:normAutofit/>
          </a:bodyPr>
          <a:lstStyle>
            <a:lvl1pPr marL="0" indent="0" algn="ctr">
              <a:buNone/>
              <a:defRPr sz="5870"/>
            </a:lvl1pPr>
            <a:lvl2pPr marL="1916948" indent="0">
              <a:buNone/>
              <a:defRPr sz="5031"/>
            </a:lvl2pPr>
            <a:lvl3pPr marL="3833896" indent="0">
              <a:buNone/>
              <a:defRPr sz="4193"/>
            </a:lvl3pPr>
            <a:lvl4pPr marL="5750844" indent="0">
              <a:buNone/>
              <a:defRPr sz="3774"/>
            </a:lvl4pPr>
            <a:lvl5pPr marL="7667793" indent="0">
              <a:buNone/>
              <a:defRPr sz="3774"/>
            </a:lvl5pPr>
            <a:lvl6pPr marL="9584741" indent="0">
              <a:buNone/>
              <a:defRPr sz="3774"/>
            </a:lvl6pPr>
            <a:lvl7pPr marL="11501689" indent="0">
              <a:buNone/>
              <a:defRPr sz="3774"/>
            </a:lvl7pPr>
            <a:lvl8pPr marL="13418637" indent="0">
              <a:buNone/>
              <a:defRPr sz="3774"/>
            </a:lvl8pPr>
            <a:lvl9pPr marL="15335585" indent="0">
              <a:buNone/>
              <a:defRPr sz="377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628349" y="17630071"/>
            <a:ext cx="13844462" cy="2416165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9224" b="0">
                <a:solidFill>
                  <a:schemeClr val="tx1"/>
                </a:solidFill>
              </a:defRPr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18622433" y="9924805"/>
            <a:ext cx="13850852" cy="6389864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6708"/>
            </a:lvl1pPr>
            <a:lvl2pPr marL="1916948" indent="0">
              <a:buNone/>
              <a:defRPr sz="6708"/>
            </a:lvl2pPr>
            <a:lvl3pPr marL="3833896" indent="0">
              <a:buNone/>
              <a:defRPr sz="6708"/>
            </a:lvl3pPr>
            <a:lvl4pPr marL="5750844" indent="0">
              <a:buNone/>
              <a:defRPr sz="6708"/>
            </a:lvl4pPr>
            <a:lvl5pPr marL="7667793" indent="0">
              <a:buNone/>
              <a:defRPr sz="6708"/>
            </a:lvl5pPr>
            <a:lvl6pPr marL="9584741" indent="0">
              <a:buNone/>
              <a:defRPr sz="6708"/>
            </a:lvl6pPr>
            <a:lvl7pPr marL="11501689" indent="0">
              <a:buNone/>
              <a:defRPr sz="6708"/>
            </a:lvl7pPr>
            <a:lvl8pPr marL="13418637" indent="0">
              <a:buNone/>
              <a:defRPr sz="6708"/>
            </a:lvl8pPr>
            <a:lvl9pPr marL="15335585" indent="0">
              <a:buNone/>
              <a:defRPr sz="67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18622433" y="20046230"/>
            <a:ext cx="13850852" cy="4235251"/>
          </a:xfrm>
        </p:spPr>
        <p:txBody>
          <a:bodyPr anchor="t">
            <a:normAutofit/>
          </a:bodyPr>
          <a:lstStyle>
            <a:lvl1pPr marL="0" indent="0" algn="ctr">
              <a:buNone/>
              <a:defRPr sz="5870"/>
            </a:lvl1pPr>
            <a:lvl2pPr marL="1916948" indent="0">
              <a:buNone/>
              <a:defRPr sz="5031"/>
            </a:lvl2pPr>
            <a:lvl3pPr marL="3833896" indent="0">
              <a:buNone/>
              <a:defRPr sz="4193"/>
            </a:lvl3pPr>
            <a:lvl4pPr marL="5750844" indent="0">
              <a:buNone/>
              <a:defRPr sz="3774"/>
            </a:lvl4pPr>
            <a:lvl5pPr marL="7667793" indent="0">
              <a:buNone/>
              <a:defRPr sz="3774"/>
            </a:lvl5pPr>
            <a:lvl6pPr marL="9584741" indent="0">
              <a:buNone/>
              <a:defRPr sz="3774"/>
            </a:lvl6pPr>
            <a:lvl7pPr marL="11501689" indent="0">
              <a:buNone/>
              <a:defRPr sz="3774"/>
            </a:lvl7pPr>
            <a:lvl8pPr marL="13418637" indent="0">
              <a:buNone/>
              <a:defRPr sz="3774"/>
            </a:lvl8pPr>
            <a:lvl9pPr marL="15335585" indent="0">
              <a:buNone/>
              <a:defRPr sz="377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3431792" y="17630071"/>
            <a:ext cx="13839652" cy="2416165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9224" b="0">
                <a:solidFill>
                  <a:schemeClr val="tx1"/>
                </a:solidFill>
              </a:defRPr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33431789" y="9924805"/>
            <a:ext cx="13857460" cy="6389864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6708"/>
            </a:lvl1pPr>
            <a:lvl2pPr marL="1916948" indent="0">
              <a:buNone/>
              <a:defRPr sz="6708"/>
            </a:lvl2pPr>
            <a:lvl3pPr marL="3833896" indent="0">
              <a:buNone/>
              <a:defRPr sz="6708"/>
            </a:lvl3pPr>
            <a:lvl4pPr marL="5750844" indent="0">
              <a:buNone/>
              <a:defRPr sz="6708"/>
            </a:lvl4pPr>
            <a:lvl5pPr marL="7667793" indent="0">
              <a:buNone/>
              <a:defRPr sz="6708"/>
            </a:lvl5pPr>
            <a:lvl6pPr marL="9584741" indent="0">
              <a:buNone/>
              <a:defRPr sz="6708"/>
            </a:lvl6pPr>
            <a:lvl7pPr marL="11501689" indent="0">
              <a:buNone/>
              <a:defRPr sz="6708"/>
            </a:lvl7pPr>
            <a:lvl8pPr marL="13418637" indent="0">
              <a:buNone/>
              <a:defRPr sz="6708"/>
            </a:lvl8pPr>
            <a:lvl9pPr marL="15335585" indent="0">
              <a:buNone/>
              <a:defRPr sz="67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33431267" y="20046221"/>
            <a:ext cx="13857984" cy="4235260"/>
          </a:xfrm>
        </p:spPr>
        <p:txBody>
          <a:bodyPr anchor="t">
            <a:normAutofit/>
          </a:bodyPr>
          <a:lstStyle>
            <a:lvl1pPr marL="0" indent="0" algn="ctr">
              <a:buNone/>
              <a:defRPr sz="5870"/>
            </a:lvl1pPr>
            <a:lvl2pPr marL="1916948" indent="0">
              <a:buNone/>
              <a:defRPr sz="5031"/>
            </a:lvl2pPr>
            <a:lvl3pPr marL="3833896" indent="0">
              <a:buNone/>
              <a:defRPr sz="4193"/>
            </a:lvl3pPr>
            <a:lvl4pPr marL="5750844" indent="0">
              <a:buNone/>
              <a:defRPr sz="3774"/>
            </a:lvl4pPr>
            <a:lvl5pPr marL="7667793" indent="0">
              <a:buNone/>
              <a:defRPr sz="3774"/>
            </a:lvl5pPr>
            <a:lvl6pPr marL="9584741" indent="0">
              <a:buNone/>
              <a:defRPr sz="3774"/>
            </a:lvl6pPr>
            <a:lvl7pPr marL="11501689" indent="0">
              <a:buNone/>
              <a:defRPr sz="3774"/>
            </a:lvl7pPr>
            <a:lvl8pPr marL="13418637" indent="0">
              <a:buNone/>
              <a:defRPr sz="3774"/>
            </a:lvl8pPr>
            <a:lvl9pPr marL="15335585" indent="0">
              <a:buNone/>
              <a:defRPr sz="377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7260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120675" cy="287543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3831430" y="9924807"/>
            <a:ext cx="43457823" cy="143566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8595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120675" cy="2875438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583233" y="2555952"/>
            <a:ext cx="10706016" cy="217255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3831430" y="2555952"/>
            <a:ext cx="32112790" cy="217255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347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4817325" y="2"/>
            <a:ext cx="16303348" cy="28754384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8373" y="2875439"/>
            <a:ext cx="13419177" cy="7284445"/>
          </a:xfrm>
        </p:spPr>
        <p:txBody>
          <a:bodyPr anchor="b">
            <a:normAutofit/>
          </a:bodyPr>
          <a:lstStyle>
            <a:lvl1pPr>
              <a:defRPr sz="13417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34817322" cy="28754388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13417"/>
            </a:lvl1pPr>
            <a:lvl2pPr marL="1916948" indent="0">
              <a:buNone/>
              <a:defRPr sz="11740"/>
            </a:lvl2pPr>
            <a:lvl3pPr marL="3833896" indent="0">
              <a:buNone/>
              <a:defRPr sz="10063"/>
            </a:lvl3pPr>
            <a:lvl4pPr marL="5750844" indent="0">
              <a:buNone/>
              <a:defRPr sz="8386"/>
            </a:lvl4pPr>
            <a:lvl5pPr marL="7667793" indent="0">
              <a:buNone/>
              <a:defRPr sz="8386"/>
            </a:lvl5pPr>
            <a:lvl6pPr marL="9584741" indent="0">
              <a:buNone/>
              <a:defRPr sz="8386"/>
            </a:lvl6pPr>
            <a:lvl7pPr marL="11501689" indent="0">
              <a:buNone/>
              <a:defRPr sz="8386"/>
            </a:lvl7pPr>
            <a:lvl8pPr marL="13418637" indent="0">
              <a:buNone/>
              <a:defRPr sz="8386"/>
            </a:lvl8pPr>
            <a:lvl9pPr marL="15335585" indent="0">
              <a:buNone/>
              <a:defRPr sz="838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8373" y="10159884"/>
            <a:ext cx="13419177" cy="1380210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4193"/>
              </a:spcBef>
              <a:buNone/>
              <a:defRPr sz="5870">
                <a:solidFill>
                  <a:schemeClr val="accent1">
                    <a:lumMod val="75000"/>
                  </a:schemeClr>
                </a:solidFill>
              </a:defRPr>
            </a:lvl1pPr>
            <a:lvl2pPr marL="1916948" indent="0">
              <a:buNone/>
              <a:defRPr sz="5031"/>
            </a:lvl2pPr>
            <a:lvl3pPr marL="3833896" indent="0">
              <a:buNone/>
              <a:defRPr sz="4193"/>
            </a:lvl3pPr>
            <a:lvl4pPr marL="5750844" indent="0">
              <a:buNone/>
              <a:defRPr sz="3774"/>
            </a:lvl4pPr>
            <a:lvl5pPr marL="7667793" indent="0">
              <a:buNone/>
              <a:defRPr sz="3774"/>
            </a:lvl5pPr>
            <a:lvl6pPr marL="9584741" indent="0">
              <a:buNone/>
              <a:defRPr sz="3774"/>
            </a:lvl6pPr>
            <a:lvl7pPr marL="11501689" indent="0">
              <a:buNone/>
              <a:defRPr sz="3774"/>
            </a:lvl7pPr>
            <a:lvl8pPr marL="13418637" indent="0">
              <a:buNone/>
              <a:defRPr sz="3774"/>
            </a:lvl8pPr>
            <a:lvl9pPr marL="15335585" indent="0">
              <a:buNone/>
              <a:defRPr sz="377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47807077" y="26119957"/>
            <a:ext cx="1917025" cy="1916959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19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85839" y="2031977"/>
            <a:ext cx="42174557" cy="6747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5839" y="8894690"/>
            <a:ext cx="42174557" cy="16984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394581" y="26300682"/>
            <a:ext cx="13725901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612">
                <a:solidFill>
                  <a:schemeClr val="tx2"/>
                </a:solidFill>
              </a:defRPr>
            </a:lvl1pPr>
          </a:lstStyle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62520" y="26300682"/>
            <a:ext cx="26531630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612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47807077" y="26119957"/>
            <a:ext cx="1917025" cy="1916959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427206" y="26300682"/>
            <a:ext cx="2683835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870" b="1">
                <a:solidFill>
                  <a:srgbClr val="FFFFFF"/>
                </a:solidFill>
                <a:latin typeface="+mj-lt"/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37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l" defTabSz="3833896" rtl="0" eaLnBrk="1" latinLnBrk="0" hangingPunct="1">
        <a:lnSpc>
          <a:spcPct val="90000"/>
        </a:lnSpc>
        <a:spcBef>
          <a:spcPct val="0"/>
        </a:spcBef>
        <a:buNone/>
        <a:defRPr sz="22641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766779" indent="-766779" algn="l" defTabSz="3833896" rtl="0" eaLnBrk="1" latinLnBrk="0" hangingPunct="1">
        <a:lnSpc>
          <a:spcPct val="90000"/>
        </a:lnSpc>
        <a:spcBef>
          <a:spcPts val="5031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8386" kern="1200">
          <a:solidFill>
            <a:schemeClr val="tx1"/>
          </a:solidFill>
          <a:latin typeface="+mn-lt"/>
          <a:ea typeface="+mn-ea"/>
          <a:cs typeface="+mn-cs"/>
        </a:defRPr>
      </a:lvl1pPr>
      <a:lvl2pPr marL="1916948" indent="-766779" algn="l" defTabSz="3833896" rtl="0" eaLnBrk="1" latinLnBrk="0" hangingPunct="1">
        <a:lnSpc>
          <a:spcPct val="90000"/>
        </a:lnSpc>
        <a:spcBef>
          <a:spcPts val="1677"/>
        </a:spcBef>
        <a:spcAft>
          <a:spcPts val="839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7547" kern="1200">
          <a:solidFill>
            <a:schemeClr val="tx1"/>
          </a:solidFill>
          <a:latin typeface="+mn-lt"/>
          <a:ea typeface="+mn-ea"/>
          <a:cs typeface="+mn-cs"/>
        </a:defRPr>
      </a:lvl2pPr>
      <a:lvl3pPr marL="3067117" indent="-766779" algn="l" defTabSz="3833896" rtl="0" eaLnBrk="1" latinLnBrk="0" hangingPunct="1">
        <a:lnSpc>
          <a:spcPct val="90000"/>
        </a:lnSpc>
        <a:spcBef>
          <a:spcPts val="1677"/>
        </a:spcBef>
        <a:spcAft>
          <a:spcPts val="839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6708" kern="1200">
          <a:solidFill>
            <a:schemeClr val="tx1"/>
          </a:solidFill>
          <a:latin typeface="+mn-lt"/>
          <a:ea typeface="+mn-ea"/>
          <a:cs typeface="+mn-cs"/>
        </a:defRPr>
      </a:lvl3pPr>
      <a:lvl4pPr marL="4217286" indent="-766779" algn="l" defTabSz="3833896" rtl="0" eaLnBrk="1" latinLnBrk="0" hangingPunct="1">
        <a:lnSpc>
          <a:spcPct val="90000"/>
        </a:lnSpc>
        <a:spcBef>
          <a:spcPts val="1677"/>
        </a:spcBef>
        <a:spcAft>
          <a:spcPts val="839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6708" kern="1200">
          <a:solidFill>
            <a:schemeClr val="tx1"/>
          </a:solidFill>
          <a:latin typeface="+mn-lt"/>
          <a:ea typeface="+mn-ea"/>
          <a:cs typeface="+mn-cs"/>
        </a:defRPr>
      </a:lvl4pPr>
      <a:lvl5pPr marL="5367455" indent="-766779" algn="l" defTabSz="3833896" rtl="0" eaLnBrk="1" latinLnBrk="0" hangingPunct="1">
        <a:lnSpc>
          <a:spcPct val="90000"/>
        </a:lnSpc>
        <a:spcBef>
          <a:spcPts val="1677"/>
        </a:spcBef>
        <a:spcAft>
          <a:spcPts val="839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6708" kern="1200">
          <a:solidFill>
            <a:schemeClr val="tx1"/>
          </a:solidFill>
          <a:latin typeface="+mn-lt"/>
          <a:ea typeface="+mn-ea"/>
          <a:cs typeface="+mn-cs"/>
        </a:defRPr>
      </a:lvl5pPr>
      <a:lvl6pPr marL="6708480" indent="-958474" algn="l" defTabSz="3833896" rtl="0" eaLnBrk="1" latinLnBrk="0" hangingPunct="1">
        <a:lnSpc>
          <a:spcPct val="90000"/>
        </a:lnSpc>
        <a:spcBef>
          <a:spcPts val="1677"/>
        </a:spcBef>
        <a:spcAft>
          <a:spcPts val="839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6708" kern="1200">
          <a:solidFill>
            <a:schemeClr val="tx1"/>
          </a:solidFill>
          <a:latin typeface="+mn-lt"/>
          <a:ea typeface="+mn-ea"/>
          <a:cs typeface="+mn-cs"/>
        </a:defRPr>
      </a:lvl6pPr>
      <a:lvl7pPr marL="7966320" indent="-958474" algn="l" defTabSz="3833896" rtl="0" eaLnBrk="1" latinLnBrk="0" hangingPunct="1">
        <a:lnSpc>
          <a:spcPct val="90000"/>
        </a:lnSpc>
        <a:spcBef>
          <a:spcPts val="1677"/>
        </a:spcBef>
        <a:spcAft>
          <a:spcPts val="839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6708" kern="1200">
          <a:solidFill>
            <a:schemeClr val="tx1"/>
          </a:solidFill>
          <a:latin typeface="+mn-lt"/>
          <a:ea typeface="+mn-ea"/>
          <a:cs typeface="+mn-cs"/>
        </a:defRPr>
      </a:lvl7pPr>
      <a:lvl8pPr marL="9224160" indent="-958474" algn="l" defTabSz="3833896" rtl="0" eaLnBrk="1" latinLnBrk="0" hangingPunct="1">
        <a:lnSpc>
          <a:spcPct val="90000"/>
        </a:lnSpc>
        <a:spcBef>
          <a:spcPts val="1677"/>
        </a:spcBef>
        <a:spcAft>
          <a:spcPts val="839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6708" kern="1200">
          <a:solidFill>
            <a:schemeClr val="tx1"/>
          </a:solidFill>
          <a:latin typeface="+mn-lt"/>
          <a:ea typeface="+mn-ea"/>
          <a:cs typeface="+mn-cs"/>
        </a:defRPr>
      </a:lvl8pPr>
      <a:lvl9pPr marL="10482000" indent="-958474" algn="l" defTabSz="3833896" rtl="0" eaLnBrk="1" latinLnBrk="0" hangingPunct="1">
        <a:lnSpc>
          <a:spcPct val="90000"/>
        </a:lnSpc>
        <a:spcBef>
          <a:spcPts val="1677"/>
        </a:spcBef>
        <a:spcAft>
          <a:spcPts val="839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67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1pPr>
      <a:lvl2pPr marL="1916948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2pPr>
      <a:lvl3pPr marL="3833896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3pPr>
      <a:lvl4pPr marL="5750844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4pPr>
      <a:lvl5pPr marL="7667793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5pPr>
      <a:lvl6pPr marL="9584741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6pPr>
      <a:lvl7pPr marL="11501689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7pPr>
      <a:lvl8pPr marL="13418637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8pPr>
      <a:lvl9pPr marL="15335585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6920" y="2956461"/>
            <a:ext cx="46246835" cy="49875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6920" y="9794450"/>
            <a:ext cx="46246835" cy="14770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891517" y="24973037"/>
            <a:ext cx="11928153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4">
                <a:solidFill>
                  <a:schemeClr val="accent2"/>
                </a:solidFill>
              </a:defRPr>
            </a:lvl1pPr>
          </a:lstStyle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6920" y="24954899"/>
            <a:ext cx="29003645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4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70622" y="24973037"/>
            <a:ext cx="4413142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4">
                <a:solidFill>
                  <a:schemeClr val="accent2"/>
                </a:solidFill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1872303" y="1916961"/>
            <a:ext cx="15527905" cy="39830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33720471" y="1902045"/>
            <a:ext cx="15527905" cy="41322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7785861" y="1916959"/>
            <a:ext cx="15527905" cy="3833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699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</p:sldLayoutIdLst>
  <p:txStyles>
    <p:titleStyle>
      <a:lvl1pPr algn="l" defTabSz="1916948" rtl="0" eaLnBrk="1" latinLnBrk="0" hangingPunct="1">
        <a:spcBef>
          <a:spcPct val="0"/>
        </a:spcBef>
        <a:buNone/>
        <a:defRPr sz="1174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282997" indent="-1282997" algn="l" defTabSz="1916948" rtl="0" eaLnBrk="1" latinLnBrk="0" hangingPunct="1">
        <a:spcBef>
          <a:spcPct val="20000"/>
        </a:spcBef>
        <a:spcAft>
          <a:spcPts val="2516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7547" kern="1200">
          <a:solidFill>
            <a:schemeClr val="tx2"/>
          </a:solidFill>
          <a:latin typeface="+mn-lt"/>
          <a:ea typeface="+mn-ea"/>
          <a:cs typeface="+mn-cs"/>
        </a:defRPr>
      </a:lvl1pPr>
      <a:lvl2pPr marL="2641464" indent="-1282997" algn="l" defTabSz="1916948" rtl="0" eaLnBrk="1" latinLnBrk="0" hangingPunct="1">
        <a:spcBef>
          <a:spcPct val="20000"/>
        </a:spcBef>
        <a:spcAft>
          <a:spcPts val="2516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6708" kern="1200">
          <a:solidFill>
            <a:schemeClr val="tx2"/>
          </a:solidFill>
          <a:latin typeface="+mn-lt"/>
          <a:ea typeface="+mn-ea"/>
          <a:cs typeface="+mn-cs"/>
        </a:defRPr>
      </a:lvl2pPr>
      <a:lvl3pPr marL="3773520" indent="-1132056" algn="l" defTabSz="1916948" rtl="0" eaLnBrk="1" latinLnBrk="0" hangingPunct="1">
        <a:spcBef>
          <a:spcPct val="20000"/>
        </a:spcBef>
        <a:spcAft>
          <a:spcPts val="2516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5870" kern="1200">
          <a:solidFill>
            <a:schemeClr val="tx2"/>
          </a:solidFill>
          <a:latin typeface="+mn-lt"/>
          <a:ea typeface="+mn-ea"/>
          <a:cs typeface="+mn-cs"/>
        </a:defRPr>
      </a:lvl3pPr>
      <a:lvl4pPr marL="5207458" indent="-981115" algn="l" defTabSz="1916948" rtl="0" eaLnBrk="1" latinLnBrk="0" hangingPunct="1">
        <a:spcBef>
          <a:spcPct val="20000"/>
        </a:spcBef>
        <a:spcAft>
          <a:spcPts val="2516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5031" kern="1200">
          <a:solidFill>
            <a:schemeClr val="tx2"/>
          </a:solidFill>
          <a:latin typeface="+mn-lt"/>
          <a:ea typeface="+mn-ea"/>
          <a:cs typeface="+mn-cs"/>
        </a:defRPr>
      </a:lvl4pPr>
      <a:lvl5pPr marL="6716866" indent="-981115" algn="l" defTabSz="1916948" rtl="0" eaLnBrk="1" latinLnBrk="0" hangingPunct="1">
        <a:spcBef>
          <a:spcPct val="20000"/>
        </a:spcBef>
        <a:spcAft>
          <a:spcPts val="2516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5031" kern="1200">
          <a:solidFill>
            <a:schemeClr val="tx2"/>
          </a:solidFill>
          <a:latin typeface="+mn-lt"/>
          <a:ea typeface="+mn-ea"/>
          <a:cs typeface="+mn-cs"/>
        </a:defRPr>
      </a:lvl5pPr>
      <a:lvl6pPr marL="7966320" indent="-958474" algn="l" defTabSz="1916948" rtl="0" eaLnBrk="1" latinLnBrk="0" hangingPunct="1">
        <a:spcBef>
          <a:spcPct val="20000"/>
        </a:spcBef>
        <a:spcAft>
          <a:spcPts val="2516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5031" kern="1200">
          <a:solidFill>
            <a:schemeClr val="tx2"/>
          </a:solidFill>
          <a:latin typeface="+mn-lt"/>
          <a:ea typeface="+mn-ea"/>
          <a:cs typeface="+mn-cs"/>
        </a:defRPr>
      </a:lvl6pPr>
      <a:lvl7pPr marL="9224160" indent="-958474" algn="l" defTabSz="1916948" rtl="0" eaLnBrk="1" latinLnBrk="0" hangingPunct="1">
        <a:spcBef>
          <a:spcPct val="20000"/>
        </a:spcBef>
        <a:spcAft>
          <a:spcPts val="2516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5031" kern="1200">
          <a:solidFill>
            <a:schemeClr val="tx2"/>
          </a:solidFill>
          <a:latin typeface="+mn-lt"/>
          <a:ea typeface="+mn-ea"/>
          <a:cs typeface="+mn-cs"/>
        </a:defRPr>
      </a:lvl7pPr>
      <a:lvl8pPr marL="10482000" indent="-958474" algn="l" defTabSz="1916948" rtl="0" eaLnBrk="1" latinLnBrk="0" hangingPunct="1">
        <a:spcBef>
          <a:spcPct val="20000"/>
        </a:spcBef>
        <a:spcAft>
          <a:spcPts val="2516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5031" kern="1200">
          <a:solidFill>
            <a:schemeClr val="tx2"/>
          </a:solidFill>
          <a:latin typeface="+mn-lt"/>
          <a:ea typeface="+mn-ea"/>
          <a:cs typeface="+mn-cs"/>
        </a:defRPr>
      </a:lvl8pPr>
      <a:lvl9pPr marL="11739840" indent="-958474" algn="l" defTabSz="1916948" rtl="0" eaLnBrk="1" latinLnBrk="0" hangingPunct="1">
        <a:spcBef>
          <a:spcPct val="20000"/>
        </a:spcBef>
        <a:spcAft>
          <a:spcPts val="2516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5031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1pPr>
      <a:lvl2pPr marL="1916948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2pPr>
      <a:lvl3pPr marL="3833896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3pPr>
      <a:lvl4pPr marL="5750844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4pPr>
      <a:lvl5pPr marL="7667793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5pPr>
      <a:lvl6pPr marL="9584741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6pPr>
      <a:lvl7pPr marL="11501689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7pPr>
      <a:lvl8pPr marL="13418637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8pPr>
      <a:lvl9pPr marL="15335585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25" y="738396"/>
            <a:ext cx="51107895" cy="69010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3802" y="1191500"/>
            <a:ext cx="41024342" cy="6325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3802" y="8434620"/>
            <a:ext cx="41024342" cy="17636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1064" y="26929899"/>
            <a:ext cx="12582655" cy="153090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4402">
                <a:solidFill>
                  <a:schemeClr val="tx1"/>
                </a:solidFill>
              </a:defRPr>
            </a:lvl1pPr>
          </a:lstStyle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65828" y="26929899"/>
            <a:ext cx="21151179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02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692548" y="26929899"/>
            <a:ext cx="3967655" cy="153090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5031" b="0">
                <a:solidFill>
                  <a:schemeClr val="tx1"/>
                </a:solidFill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2863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29" r:id="rId1"/>
    <p:sldLayoutId id="2147484330" r:id="rId2"/>
    <p:sldLayoutId id="2147484331" r:id="rId3"/>
    <p:sldLayoutId id="2147484332" r:id="rId4"/>
    <p:sldLayoutId id="2147484333" r:id="rId5"/>
    <p:sldLayoutId id="2147484334" r:id="rId6"/>
    <p:sldLayoutId id="2147484335" r:id="rId7"/>
    <p:sldLayoutId id="2147484336" r:id="rId8"/>
    <p:sldLayoutId id="2147484337" r:id="rId9"/>
    <p:sldLayoutId id="2147484338" r:id="rId10"/>
    <p:sldLayoutId id="2147484339" r:id="rId11"/>
  </p:sldLayoutIdLst>
  <p:txStyles>
    <p:titleStyle>
      <a:lvl1pPr algn="l" defTabSz="3833896" rtl="0" eaLnBrk="1" latinLnBrk="0" hangingPunct="1">
        <a:lnSpc>
          <a:spcPct val="85000"/>
        </a:lnSpc>
        <a:spcBef>
          <a:spcPct val="0"/>
        </a:spcBef>
        <a:buNone/>
        <a:defRPr sz="16771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766779" indent="-766779" algn="l" defTabSz="3833896" rtl="0" eaLnBrk="1" latinLnBrk="0" hangingPunct="1">
        <a:lnSpc>
          <a:spcPct val="90000"/>
        </a:lnSpc>
        <a:spcBef>
          <a:spcPts val="5031"/>
        </a:spcBef>
        <a:spcAft>
          <a:spcPts val="839"/>
        </a:spcAft>
        <a:buClr>
          <a:schemeClr val="tx1"/>
        </a:buClr>
        <a:buFont typeface="Wingdings" pitchFamily="2" charset="2"/>
        <a:buChar char=""/>
        <a:defRPr sz="9224" kern="1200">
          <a:solidFill>
            <a:schemeClr val="tx1"/>
          </a:solidFill>
          <a:latin typeface="+mn-lt"/>
          <a:ea typeface="+mn-ea"/>
          <a:cs typeface="+mn-cs"/>
        </a:defRPr>
      </a:lvl1pPr>
      <a:lvl2pPr marL="1725253" indent="-766779" algn="l" defTabSz="3833896" rtl="0" eaLnBrk="1" latinLnBrk="0" hangingPunct="1">
        <a:lnSpc>
          <a:spcPct val="90000"/>
        </a:lnSpc>
        <a:spcBef>
          <a:spcPts val="839"/>
        </a:spcBef>
        <a:spcAft>
          <a:spcPts val="1677"/>
        </a:spcAft>
        <a:buClr>
          <a:schemeClr val="tx1"/>
        </a:buClr>
        <a:buFont typeface="Wingdings" pitchFamily="2" charset="2"/>
        <a:buChar char=""/>
        <a:defRPr sz="8386" kern="1200">
          <a:solidFill>
            <a:schemeClr val="tx1"/>
          </a:solidFill>
          <a:latin typeface="+mn-lt"/>
          <a:ea typeface="+mn-ea"/>
          <a:cs typeface="+mn-cs"/>
        </a:defRPr>
      </a:lvl2pPr>
      <a:lvl3pPr marL="2683727" indent="-766779" algn="l" defTabSz="3833896" rtl="0" eaLnBrk="1" latinLnBrk="0" hangingPunct="1">
        <a:lnSpc>
          <a:spcPct val="90000"/>
        </a:lnSpc>
        <a:spcBef>
          <a:spcPts val="839"/>
        </a:spcBef>
        <a:spcAft>
          <a:spcPts val="1677"/>
        </a:spcAft>
        <a:buClr>
          <a:schemeClr val="tx1"/>
        </a:buClr>
        <a:buFont typeface="Wingdings" pitchFamily="2" charset="2"/>
        <a:buChar char=""/>
        <a:defRPr sz="7547" kern="1200">
          <a:solidFill>
            <a:schemeClr val="tx1"/>
          </a:solidFill>
          <a:latin typeface="+mn-lt"/>
          <a:ea typeface="+mn-ea"/>
          <a:cs typeface="+mn-cs"/>
        </a:defRPr>
      </a:lvl3pPr>
      <a:lvl4pPr marL="3642202" indent="-766779" algn="l" defTabSz="3833896" rtl="0" eaLnBrk="1" latinLnBrk="0" hangingPunct="1">
        <a:lnSpc>
          <a:spcPct val="90000"/>
        </a:lnSpc>
        <a:spcBef>
          <a:spcPts val="839"/>
        </a:spcBef>
        <a:spcAft>
          <a:spcPts val="1677"/>
        </a:spcAft>
        <a:buClr>
          <a:schemeClr val="tx1"/>
        </a:buClr>
        <a:buFont typeface="Wingdings" pitchFamily="2" charset="2"/>
        <a:buChar char=""/>
        <a:defRPr sz="6708" kern="1200">
          <a:solidFill>
            <a:schemeClr val="tx1"/>
          </a:solidFill>
          <a:latin typeface="+mn-lt"/>
          <a:ea typeface="+mn-ea"/>
          <a:cs typeface="+mn-cs"/>
        </a:defRPr>
      </a:lvl4pPr>
      <a:lvl5pPr marL="4600676" indent="-766779" algn="l" defTabSz="3833896" rtl="0" eaLnBrk="1" latinLnBrk="0" hangingPunct="1">
        <a:lnSpc>
          <a:spcPct val="90000"/>
        </a:lnSpc>
        <a:spcBef>
          <a:spcPts val="839"/>
        </a:spcBef>
        <a:spcAft>
          <a:spcPts val="1677"/>
        </a:spcAft>
        <a:buClr>
          <a:schemeClr val="tx1"/>
        </a:buClr>
        <a:buFont typeface="Wingdings" pitchFamily="2" charset="2"/>
        <a:buChar char=""/>
        <a:defRPr sz="6708" kern="1200">
          <a:solidFill>
            <a:schemeClr val="tx1"/>
          </a:solidFill>
          <a:latin typeface="+mn-lt"/>
          <a:ea typeface="+mn-ea"/>
          <a:cs typeface="+mn-cs"/>
        </a:defRPr>
      </a:lvl5pPr>
      <a:lvl6pPr marL="5386071" indent="-958474" algn="l" defTabSz="3833896" rtl="0" eaLnBrk="1" latinLnBrk="0" hangingPunct="1">
        <a:lnSpc>
          <a:spcPct val="90000"/>
        </a:lnSpc>
        <a:spcBef>
          <a:spcPts val="839"/>
        </a:spcBef>
        <a:spcAft>
          <a:spcPts val="1677"/>
        </a:spcAft>
        <a:buClr>
          <a:schemeClr val="tx1"/>
        </a:buClr>
        <a:buFont typeface="Wingdings" pitchFamily="2" charset="2"/>
        <a:buChar char=""/>
        <a:defRPr sz="6708" kern="1200">
          <a:solidFill>
            <a:schemeClr val="tx1"/>
          </a:solidFill>
          <a:latin typeface="+mn-lt"/>
          <a:ea typeface="+mn-ea"/>
          <a:cs typeface="+mn-cs"/>
        </a:defRPr>
      </a:lvl6pPr>
      <a:lvl7pPr marL="6170963" indent="-958474" algn="l" defTabSz="3833896" rtl="0" eaLnBrk="1" latinLnBrk="0" hangingPunct="1">
        <a:lnSpc>
          <a:spcPct val="90000"/>
        </a:lnSpc>
        <a:spcBef>
          <a:spcPts val="839"/>
        </a:spcBef>
        <a:spcAft>
          <a:spcPts val="1677"/>
        </a:spcAft>
        <a:buClr>
          <a:schemeClr val="tx1"/>
        </a:buClr>
        <a:buFont typeface="Wingdings" pitchFamily="2" charset="2"/>
        <a:buChar char=""/>
        <a:defRPr sz="6708" kern="1200">
          <a:solidFill>
            <a:schemeClr val="tx1"/>
          </a:solidFill>
          <a:latin typeface="+mn-lt"/>
          <a:ea typeface="+mn-ea"/>
          <a:cs typeface="+mn-cs"/>
        </a:defRPr>
      </a:lvl7pPr>
      <a:lvl8pPr marL="6830071" indent="-958474" algn="l" defTabSz="3833896" rtl="0" eaLnBrk="1" latinLnBrk="0" hangingPunct="1">
        <a:lnSpc>
          <a:spcPct val="90000"/>
        </a:lnSpc>
        <a:spcBef>
          <a:spcPts val="839"/>
        </a:spcBef>
        <a:spcAft>
          <a:spcPts val="1677"/>
        </a:spcAft>
        <a:buClr>
          <a:schemeClr val="tx1"/>
        </a:buClr>
        <a:buFont typeface="Wingdings" pitchFamily="2" charset="2"/>
        <a:buChar char=""/>
        <a:defRPr sz="6708" kern="1200">
          <a:solidFill>
            <a:schemeClr val="tx1"/>
          </a:solidFill>
          <a:latin typeface="+mn-lt"/>
          <a:ea typeface="+mn-ea"/>
          <a:cs typeface="+mn-cs"/>
        </a:defRPr>
      </a:lvl8pPr>
      <a:lvl9pPr marL="7573035" indent="-958474" algn="l" defTabSz="3833896" rtl="0" eaLnBrk="1" latinLnBrk="0" hangingPunct="1">
        <a:lnSpc>
          <a:spcPct val="90000"/>
        </a:lnSpc>
        <a:spcBef>
          <a:spcPts val="839"/>
        </a:spcBef>
        <a:spcAft>
          <a:spcPts val="1677"/>
        </a:spcAft>
        <a:buClr>
          <a:schemeClr val="tx1"/>
        </a:buClr>
        <a:buFont typeface="Wingdings" pitchFamily="2" charset="2"/>
        <a:buChar char=""/>
        <a:defRPr sz="67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1pPr>
      <a:lvl2pPr marL="1916948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2pPr>
      <a:lvl3pPr marL="3833896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3pPr>
      <a:lvl4pPr marL="5750844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4pPr>
      <a:lvl5pPr marL="7667793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5pPr>
      <a:lvl6pPr marL="9584741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6pPr>
      <a:lvl7pPr marL="11501689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7pPr>
      <a:lvl8pPr marL="13418637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8pPr>
      <a:lvl9pPr marL="15335585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4" y="958479"/>
            <a:ext cx="11956317" cy="2783460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114137" y="-3293"/>
            <a:ext cx="9881460" cy="28737780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766810" cy="287543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72051" y="2616783"/>
            <a:ext cx="37366425" cy="53705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6485" y="8945810"/>
            <a:ext cx="37381994" cy="16294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445917" y="25703844"/>
            <a:ext cx="4806329" cy="15530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56487" y="25726366"/>
            <a:ext cx="31950418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2229873" y="3303033"/>
            <a:ext cx="3269539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86">
                <a:solidFill>
                  <a:srgbClr val="FEFFFF"/>
                </a:solidFill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13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  <p:sldLayoutId id="2147484364" r:id="rId12"/>
    <p:sldLayoutId id="2147484365" r:id="rId13"/>
    <p:sldLayoutId id="2147484366" r:id="rId14"/>
    <p:sldLayoutId id="2147484367" r:id="rId15"/>
    <p:sldLayoutId id="2147484368" r:id="rId16"/>
  </p:sldLayoutIdLst>
  <p:txStyles>
    <p:titleStyle>
      <a:lvl1pPr algn="l" defTabSz="1916948" rtl="0" eaLnBrk="1" latinLnBrk="0" hangingPunct="1">
        <a:spcBef>
          <a:spcPct val="0"/>
        </a:spcBef>
        <a:buNone/>
        <a:defRPr sz="15094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437711" indent="-1437711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754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115041" indent="-1198093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670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792370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587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709319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50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626267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50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543215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50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460163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50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377111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50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294059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50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1pPr>
      <a:lvl2pPr marL="1916948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2pPr>
      <a:lvl3pPr marL="3833896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3pPr>
      <a:lvl4pPr marL="5750844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4pPr>
      <a:lvl5pPr marL="7667793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5pPr>
      <a:lvl6pPr marL="9584741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6pPr>
      <a:lvl7pPr marL="11501689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7pPr>
      <a:lvl8pPr marL="13418637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8pPr>
      <a:lvl9pPr marL="15335585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6920" y="2956461"/>
            <a:ext cx="46246835" cy="49875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6920" y="9794450"/>
            <a:ext cx="46246835" cy="14770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891517" y="24973037"/>
            <a:ext cx="11928153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4">
                <a:solidFill>
                  <a:schemeClr val="accent2"/>
                </a:solidFill>
              </a:defRPr>
            </a:lvl1pPr>
          </a:lstStyle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6920" y="24954899"/>
            <a:ext cx="29003645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4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70622" y="24973037"/>
            <a:ext cx="4413142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4">
                <a:solidFill>
                  <a:schemeClr val="accent2"/>
                </a:solidFill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1872303" y="1916961"/>
            <a:ext cx="15527905" cy="39830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33720471" y="1902045"/>
            <a:ext cx="15527905" cy="41322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7785861" y="1916959"/>
            <a:ext cx="15527905" cy="3833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443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2" r:id="rId1"/>
    <p:sldLayoutId id="2147484383" r:id="rId2"/>
    <p:sldLayoutId id="2147484384" r:id="rId3"/>
    <p:sldLayoutId id="2147484385" r:id="rId4"/>
    <p:sldLayoutId id="2147484386" r:id="rId5"/>
    <p:sldLayoutId id="2147484387" r:id="rId6"/>
    <p:sldLayoutId id="2147484388" r:id="rId7"/>
    <p:sldLayoutId id="2147484389" r:id="rId8"/>
    <p:sldLayoutId id="2147484390" r:id="rId9"/>
    <p:sldLayoutId id="2147484391" r:id="rId10"/>
    <p:sldLayoutId id="2147484392" r:id="rId11"/>
  </p:sldLayoutIdLst>
  <p:txStyles>
    <p:titleStyle>
      <a:lvl1pPr algn="l" defTabSz="1916948" rtl="0" eaLnBrk="1" latinLnBrk="0" hangingPunct="1">
        <a:spcBef>
          <a:spcPct val="0"/>
        </a:spcBef>
        <a:buNone/>
        <a:defRPr sz="1174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282997" indent="-1282997" algn="l" defTabSz="1916948" rtl="0" eaLnBrk="1" latinLnBrk="0" hangingPunct="1">
        <a:spcBef>
          <a:spcPct val="20000"/>
        </a:spcBef>
        <a:spcAft>
          <a:spcPts val="2516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7547" kern="1200">
          <a:solidFill>
            <a:schemeClr val="tx2"/>
          </a:solidFill>
          <a:latin typeface="+mn-lt"/>
          <a:ea typeface="+mn-ea"/>
          <a:cs typeface="+mn-cs"/>
        </a:defRPr>
      </a:lvl1pPr>
      <a:lvl2pPr marL="2641464" indent="-1282997" algn="l" defTabSz="1916948" rtl="0" eaLnBrk="1" latinLnBrk="0" hangingPunct="1">
        <a:spcBef>
          <a:spcPct val="20000"/>
        </a:spcBef>
        <a:spcAft>
          <a:spcPts val="2516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6708" kern="1200">
          <a:solidFill>
            <a:schemeClr val="tx2"/>
          </a:solidFill>
          <a:latin typeface="+mn-lt"/>
          <a:ea typeface="+mn-ea"/>
          <a:cs typeface="+mn-cs"/>
        </a:defRPr>
      </a:lvl2pPr>
      <a:lvl3pPr marL="3773520" indent="-1132056" algn="l" defTabSz="1916948" rtl="0" eaLnBrk="1" latinLnBrk="0" hangingPunct="1">
        <a:spcBef>
          <a:spcPct val="20000"/>
        </a:spcBef>
        <a:spcAft>
          <a:spcPts val="2516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5870" kern="1200">
          <a:solidFill>
            <a:schemeClr val="tx2"/>
          </a:solidFill>
          <a:latin typeface="+mn-lt"/>
          <a:ea typeface="+mn-ea"/>
          <a:cs typeface="+mn-cs"/>
        </a:defRPr>
      </a:lvl3pPr>
      <a:lvl4pPr marL="5207458" indent="-981115" algn="l" defTabSz="1916948" rtl="0" eaLnBrk="1" latinLnBrk="0" hangingPunct="1">
        <a:spcBef>
          <a:spcPct val="20000"/>
        </a:spcBef>
        <a:spcAft>
          <a:spcPts val="2516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5031" kern="1200">
          <a:solidFill>
            <a:schemeClr val="tx2"/>
          </a:solidFill>
          <a:latin typeface="+mn-lt"/>
          <a:ea typeface="+mn-ea"/>
          <a:cs typeface="+mn-cs"/>
        </a:defRPr>
      </a:lvl4pPr>
      <a:lvl5pPr marL="6716866" indent="-981115" algn="l" defTabSz="1916948" rtl="0" eaLnBrk="1" latinLnBrk="0" hangingPunct="1">
        <a:spcBef>
          <a:spcPct val="20000"/>
        </a:spcBef>
        <a:spcAft>
          <a:spcPts val="2516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5031" kern="1200">
          <a:solidFill>
            <a:schemeClr val="tx2"/>
          </a:solidFill>
          <a:latin typeface="+mn-lt"/>
          <a:ea typeface="+mn-ea"/>
          <a:cs typeface="+mn-cs"/>
        </a:defRPr>
      </a:lvl5pPr>
      <a:lvl6pPr marL="7966320" indent="-958474" algn="l" defTabSz="1916948" rtl="0" eaLnBrk="1" latinLnBrk="0" hangingPunct="1">
        <a:spcBef>
          <a:spcPct val="20000"/>
        </a:spcBef>
        <a:spcAft>
          <a:spcPts val="2516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5031" kern="1200">
          <a:solidFill>
            <a:schemeClr val="tx2"/>
          </a:solidFill>
          <a:latin typeface="+mn-lt"/>
          <a:ea typeface="+mn-ea"/>
          <a:cs typeface="+mn-cs"/>
        </a:defRPr>
      </a:lvl6pPr>
      <a:lvl7pPr marL="9224160" indent="-958474" algn="l" defTabSz="1916948" rtl="0" eaLnBrk="1" latinLnBrk="0" hangingPunct="1">
        <a:spcBef>
          <a:spcPct val="20000"/>
        </a:spcBef>
        <a:spcAft>
          <a:spcPts val="2516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5031" kern="1200">
          <a:solidFill>
            <a:schemeClr val="tx2"/>
          </a:solidFill>
          <a:latin typeface="+mn-lt"/>
          <a:ea typeface="+mn-ea"/>
          <a:cs typeface="+mn-cs"/>
        </a:defRPr>
      </a:lvl7pPr>
      <a:lvl8pPr marL="10482000" indent="-958474" algn="l" defTabSz="1916948" rtl="0" eaLnBrk="1" latinLnBrk="0" hangingPunct="1">
        <a:spcBef>
          <a:spcPct val="20000"/>
        </a:spcBef>
        <a:spcAft>
          <a:spcPts val="2516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5031" kern="1200">
          <a:solidFill>
            <a:schemeClr val="tx2"/>
          </a:solidFill>
          <a:latin typeface="+mn-lt"/>
          <a:ea typeface="+mn-ea"/>
          <a:cs typeface="+mn-cs"/>
        </a:defRPr>
      </a:lvl8pPr>
      <a:lvl9pPr marL="11739840" indent="-958474" algn="l" defTabSz="1916948" rtl="0" eaLnBrk="1" latinLnBrk="0" hangingPunct="1">
        <a:spcBef>
          <a:spcPct val="20000"/>
        </a:spcBef>
        <a:spcAft>
          <a:spcPts val="2516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5031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1pPr>
      <a:lvl2pPr marL="1916948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2pPr>
      <a:lvl3pPr marL="3833896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3pPr>
      <a:lvl4pPr marL="5750844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4pPr>
      <a:lvl5pPr marL="7667793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5pPr>
      <a:lvl6pPr marL="9584741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6pPr>
      <a:lvl7pPr marL="11501689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7pPr>
      <a:lvl8pPr marL="13418637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8pPr>
      <a:lvl9pPr marL="15335585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25657300"/>
            <a:ext cx="51120675" cy="311505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1965466"/>
            <a:ext cx="51120675" cy="2367697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25665404"/>
            <a:ext cx="51120675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39189" y="3997122"/>
            <a:ext cx="40266232" cy="4399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9189" y="9105845"/>
            <a:ext cx="40266232" cy="13813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327030" y="1385186"/>
            <a:ext cx="10546977" cy="1296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1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39187" y="1380729"/>
            <a:ext cx="24901354" cy="1296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1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586185" y="576128"/>
            <a:ext cx="3400577" cy="211141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740">
                <a:solidFill>
                  <a:schemeClr val="accent1"/>
                </a:solidFill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62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6" r:id="rId1"/>
    <p:sldLayoutId id="2147484407" r:id="rId2"/>
    <p:sldLayoutId id="2147484408" r:id="rId3"/>
    <p:sldLayoutId id="2147484409" r:id="rId4"/>
    <p:sldLayoutId id="2147484410" r:id="rId5"/>
    <p:sldLayoutId id="2147484411" r:id="rId6"/>
    <p:sldLayoutId id="2147484412" r:id="rId7"/>
    <p:sldLayoutId id="2147484413" r:id="rId8"/>
    <p:sldLayoutId id="2147484414" r:id="rId9"/>
    <p:sldLayoutId id="2147484415" r:id="rId10"/>
    <p:sldLayoutId id="2147484416" r:id="rId11"/>
  </p:sldLayoutIdLst>
  <p:txStyles>
    <p:titleStyle>
      <a:lvl1pPr algn="l" defTabSz="3833896" rtl="0" eaLnBrk="1" latinLnBrk="0" hangingPunct="1">
        <a:lnSpc>
          <a:spcPct val="90000"/>
        </a:lnSpc>
        <a:spcBef>
          <a:spcPct val="0"/>
        </a:spcBef>
        <a:buNone/>
        <a:defRPr sz="13417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958474" indent="-958474" algn="l" defTabSz="3833896" rtl="0" eaLnBrk="1" latinLnBrk="0" hangingPunct="1">
        <a:lnSpc>
          <a:spcPct val="120000"/>
        </a:lnSpc>
        <a:spcBef>
          <a:spcPts val="4193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8386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2875422" indent="-958474" algn="l" defTabSz="3833896" rtl="0" eaLnBrk="1" latinLnBrk="0" hangingPunct="1">
        <a:lnSpc>
          <a:spcPct val="120000"/>
        </a:lnSpc>
        <a:spcBef>
          <a:spcPts val="209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7547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4792370" indent="-958474" algn="l" defTabSz="3833896" rtl="0" eaLnBrk="1" latinLnBrk="0" hangingPunct="1">
        <a:lnSpc>
          <a:spcPct val="120000"/>
        </a:lnSpc>
        <a:spcBef>
          <a:spcPts val="209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6708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6709319" indent="-958474" algn="l" defTabSz="3833896" rtl="0" eaLnBrk="1" latinLnBrk="0" hangingPunct="1">
        <a:lnSpc>
          <a:spcPct val="120000"/>
        </a:lnSpc>
        <a:spcBef>
          <a:spcPts val="209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587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8626267" indent="-958474" algn="l" defTabSz="3833896" rtl="0" eaLnBrk="1" latinLnBrk="0" hangingPunct="1">
        <a:lnSpc>
          <a:spcPct val="120000"/>
        </a:lnSpc>
        <a:spcBef>
          <a:spcPts val="209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5031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0543215" indent="-958474" algn="l" defTabSz="3833896" rtl="0" eaLnBrk="1" latinLnBrk="0" hangingPunct="1">
        <a:lnSpc>
          <a:spcPct val="120000"/>
        </a:lnSpc>
        <a:spcBef>
          <a:spcPts val="209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5031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12460163" indent="-958474" algn="l" defTabSz="3833896" rtl="0" eaLnBrk="1" latinLnBrk="0" hangingPunct="1">
        <a:lnSpc>
          <a:spcPct val="120000"/>
        </a:lnSpc>
        <a:spcBef>
          <a:spcPts val="209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5031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14377111" indent="-958474" algn="l" defTabSz="3833896" rtl="0" eaLnBrk="1" latinLnBrk="0" hangingPunct="1">
        <a:lnSpc>
          <a:spcPct val="120000"/>
        </a:lnSpc>
        <a:spcBef>
          <a:spcPts val="209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5031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16294059" indent="-958474" algn="l" defTabSz="3833896" rtl="0" eaLnBrk="1" latinLnBrk="0" hangingPunct="1">
        <a:lnSpc>
          <a:spcPct val="120000"/>
        </a:lnSpc>
        <a:spcBef>
          <a:spcPts val="209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5031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1pPr>
      <a:lvl2pPr marL="1916948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2pPr>
      <a:lvl3pPr marL="3833896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3pPr>
      <a:lvl4pPr marL="5750844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4pPr>
      <a:lvl5pPr marL="7667793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5pPr>
      <a:lvl6pPr marL="9584741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6pPr>
      <a:lvl7pPr marL="11501689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7pPr>
      <a:lvl8pPr marL="13418637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8pPr>
      <a:lvl9pPr marL="15335585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2"/>
            <a:ext cx="51120688" cy="2875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31432" y="2593335"/>
            <a:ext cx="43457819" cy="6692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1430" y="9924807"/>
            <a:ext cx="43457823" cy="1435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196704" y="24667540"/>
            <a:ext cx="11502152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193">
                <a:solidFill>
                  <a:schemeClr val="tx1"/>
                </a:solidFill>
              </a:defRPr>
            </a:lvl1pPr>
          </a:lstStyle>
          <a:p>
            <a:fld id="{A360F1D7-9643-4A35-88D4-ACA6BE6496A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31428" y="24667540"/>
            <a:ext cx="27979207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193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084921" y="24667540"/>
            <a:ext cx="3204330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193">
                <a:solidFill>
                  <a:schemeClr val="tx1"/>
                </a:solidFill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75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8" r:id="rId1"/>
    <p:sldLayoutId id="2147484419" r:id="rId2"/>
    <p:sldLayoutId id="2147484420" r:id="rId3"/>
    <p:sldLayoutId id="2147484421" r:id="rId4"/>
    <p:sldLayoutId id="2147484422" r:id="rId5"/>
    <p:sldLayoutId id="2147484423" r:id="rId6"/>
    <p:sldLayoutId id="2147484424" r:id="rId7"/>
    <p:sldLayoutId id="2147484425" r:id="rId8"/>
    <p:sldLayoutId id="2147484426" r:id="rId9"/>
    <p:sldLayoutId id="2147484427" r:id="rId10"/>
    <p:sldLayoutId id="2147484428" r:id="rId11"/>
    <p:sldLayoutId id="2147484429" r:id="rId12"/>
    <p:sldLayoutId id="2147484430" r:id="rId13"/>
    <p:sldLayoutId id="2147484431" r:id="rId14"/>
    <p:sldLayoutId id="2147484432" r:id="rId15"/>
    <p:sldLayoutId id="2147484433" r:id="rId16"/>
    <p:sldLayoutId id="2147484434" r:id="rId17"/>
  </p:sldLayoutIdLst>
  <p:txStyles>
    <p:titleStyle>
      <a:lvl1pPr algn="ctr" defTabSz="3833896" rtl="0" eaLnBrk="1" latinLnBrk="0" hangingPunct="1">
        <a:lnSpc>
          <a:spcPct val="90000"/>
        </a:lnSpc>
        <a:spcBef>
          <a:spcPct val="0"/>
        </a:spcBef>
        <a:buNone/>
        <a:defRPr sz="15094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958474" indent="-958474" algn="l" defTabSz="3833896" rtl="0" eaLnBrk="1" latinLnBrk="0" hangingPunct="1">
        <a:lnSpc>
          <a:spcPct val="120000"/>
        </a:lnSpc>
        <a:spcBef>
          <a:spcPts val="4193"/>
        </a:spcBef>
        <a:buClr>
          <a:schemeClr val="tx1"/>
        </a:buClr>
        <a:buFont typeface="Arial" panose="020B0604020202020204" pitchFamily="34" charset="0"/>
        <a:buChar char="•"/>
        <a:defRPr sz="8386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2875422" indent="-958474" algn="l" defTabSz="3833896" rtl="0" eaLnBrk="1" latinLnBrk="0" hangingPunct="1">
        <a:lnSpc>
          <a:spcPct val="120000"/>
        </a:lnSpc>
        <a:spcBef>
          <a:spcPts val="2096"/>
        </a:spcBef>
        <a:buClr>
          <a:schemeClr val="tx1"/>
        </a:buClr>
        <a:buFont typeface="Arial" panose="020B0604020202020204" pitchFamily="34" charset="0"/>
        <a:buChar char="•"/>
        <a:defRPr sz="7547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4792370" indent="-958474" algn="l" defTabSz="3833896" rtl="0" eaLnBrk="1" latinLnBrk="0" hangingPunct="1">
        <a:lnSpc>
          <a:spcPct val="120000"/>
        </a:lnSpc>
        <a:spcBef>
          <a:spcPts val="2096"/>
        </a:spcBef>
        <a:buClr>
          <a:schemeClr val="tx1"/>
        </a:buClr>
        <a:buFont typeface="Arial" panose="020B0604020202020204" pitchFamily="34" charset="0"/>
        <a:buChar char="•"/>
        <a:defRPr sz="670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6709319" indent="-958474" algn="l" defTabSz="3833896" rtl="0" eaLnBrk="1" latinLnBrk="0" hangingPunct="1">
        <a:lnSpc>
          <a:spcPct val="120000"/>
        </a:lnSpc>
        <a:spcBef>
          <a:spcPts val="2096"/>
        </a:spcBef>
        <a:buClr>
          <a:schemeClr val="tx1"/>
        </a:buClr>
        <a:buFont typeface="Arial" panose="020B0604020202020204" pitchFamily="34" charset="0"/>
        <a:buChar char="•"/>
        <a:defRPr sz="587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8626267" indent="-958474" algn="l" defTabSz="3833896" rtl="0" eaLnBrk="1" latinLnBrk="0" hangingPunct="1">
        <a:lnSpc>
          <a:spcPct val="120000"/>
        </a:lnSpc>
        <a:spcBef>
          <a:spcPts val="2096"/>
        </a:spcBef>
        <a:buClr>
          <a:schemeClr val="tx1"/>
        </a:buClr>
        <a:buFont typeface="Arial" panose="020B0604020202020204" pitchFamily="34" charset="0"/>
        <a:buChar char="•"/>
        <a:defRPr sz="587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0543215" indent="-958474" algn="l" defTabSz="3833896" rtl="0" eaLnBrk="1" latinLnBrk="0" hangingPunct="1">
        <a:lnSpc>
          <a:spcPct val="120000"/>
        </a:lnSpc>
        <a:spcBef>
          <a:spcPts val="2096"/>
        </a:spcBef>
        <a:buClr>
          <a:schemeClr val="tx1"/>
        </a:buClr>
        <a:buFont typeface="Arial" panose="020B0604020202020204" pitchFamily="34" charset="0"/>
        <a:buChar char="•"/>
        <a:defRPr sz="587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12460163" indent="-958474" algn="l" defTabSz="3833896" rtl="0" eaLnBrk="1" latinLnBrk="0" hangingPunct="1">
        <a:lnSpc>
          <a:spcPct val="120000"/>
        </a:lnSpc>
        <a:spcBef>
          <a:spcPts val="2096"/>
        </a:spcBef>
        <a:buClr>
          <a:schemeClr val="tx1"/>
        </a:buClr>
        <a:buFont typeface="Arial" panose="020B0604020202020204" pitchFamily="34" charset="0"/>
        <a:buChar char="•"/>
        <a:defRPr sz="587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14377111" indent="-958474" algn="l" defTabSz="3833896" rtl="0" eaLnBrk="1" latinLnBrk="0" hangingPunct="1">
        <a:lnSpc>
          <a:spcPct val="120000"/>
        </a:lnSpc>
        <a:spcBef>
          <a:spcPts val="2096"/>
        </a:spcBef>
        <a:buClr>
          <a:schemeClr val="tx1"/>
        </a:buClr>
        <a:buFont typeface="Arial" panose="020B0604020202020204" pitchFamily="34" charset="0"/>
        <a:buChar char="•"/>
        <a:defRPr sz="587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16294059" indent="-958474" algn="l" defTabSz="3833896" rtl="0" eaLnBrk="1" latinLnBrk="0" hangingPunct="1">
        <a:lnSpc>
          <a:spcPct val="120000"/>
        </a:lnSpc>
        <a:spcBef>
          <a:spcPts val="2096"/>
        </a:spcBef>
        <a:buClr>
          <a:schemeClr val="tx1"/>
        </a:buClr>
        <a:buFont typeface="Arial" panose="020B0604020202020204" pitchFamily="34" charset="0"/>
        <a:buChar char="•"/>
        <a:defRPr sz="587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1pPr>
      <a:lvl2pPr marL="1916948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2pPr>
      <a:lvl3pPr marL="3833896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3pPr>
      <a:lvl4pPr marL="5750844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4pPr>
      <a:lvl5pPr marL="7667793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5pPr>
      <a:lvl6pPr marL="9584741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6pPr>
      <a:lvl7pPr marL="11501689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7pPr>
      <a:lvl8pPr marL="13418637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8pPr>
      <a:lvl9pPr marL="15335585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1189AE0-10D8-4336-BEF5-0D89D5B9B3D7}"/>
              </a:ext>
            </a:extLst>
          </p:cNvPr>
          <p:cNvSpPr/>
          <p:nvPr/>
        </p:nvSpPr>
        <p:spPr>
          <a:xfrm>
            <a:off x="12552882" y="11987513"/>
            <a:ext cx="25297777" cy="37856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</a:rPr>
              <a:t>“</a:t>
            </a:r>
            <a:r>
              <a:rPr lang="en-US" sz="8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</a:rPr>
              <a:t>Yer</a:t>
            </a:r>
            <a:r>
              <a:rPr 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</a:rPr>
              <a:t>uchastkalarini</a:t>
            </a:r>
            <a:r>
              <a:rPr 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</a:rPr>
              <a:t>kompensatsiya</a:t>
            </a:r>
            <a:r>
              <a:rPr 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</a:rPr>
              <a:t>evaziga</a:t>
            </a:r>
            <a:r>
              <a:rPr 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</a:rPr>
              <a:t>jamoat</a:t>
            </a:r>
            <a:r>
              <a:rPr 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</a:rPr>
              <a:t>ehtiyojlari</a:t>
            </a:r>
            <a:r>
              <a:rPr 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</a:rPr>
              <a:t>uchun</a:t>
            </a:r>
            <a:r>
              <a:rPr 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</a:rPr>
              <a:t>olib</a:t>
            </a:r>
            <a:r>
              <a:rPr 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</a:rPr>
              <a:t>qo‘yish</a:t>
            </a:r>
            <a:r>
              <a:rPr 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</a:rPr>
              <a:t>tartib-taomillari</a:t>
            </a:r>
            <a:r>
              <a:rPr 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</a:rPr>
              <a:t>to‘g‘risida”gi</a:t>
            </a:r>
            <a:r>
              <a:rPr 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</a:rPr>
              <a:t>Qonunning</a:t>
            </a:r>
            <a:r>
              <a:rPr 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</a:rPr>
              <a:t>mazmun-mohiyati</a:t>
            </a:r>
            <a:endParaRPr lang="en-US" sz="8000" b="1" dirty="0">
              <a:solidFill>
                <a:schemeClr val="tx1">
                  <a:lumMod val="75000"/>
                  <a:lumOff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6" name="Picture 2" descr="C:\Documents and Settings\Turaev\Рабочий стол\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5807" y="723306"/>
            <a:ext cx="4311931" cy="435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1189AE0-10D8-4336-BEF5-0D89D5B9B3D7}"/>
              </a:ext>
            </a:extLst>
          </p:cNvPr>
          <p:cNvSpPr/>
          <p:nvPr/>
        </p:nvSpPr>
        <p:spPr>
          <a:xfrm>
            <a:off x="19152288" y="5078137"/>
            <a:ext cx="12098971" cy="2554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algn="ctr"/>
            <a:r>
              <a:rPr lang="en-US" sz="8000" b="1" dirty="0" err="1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O'zbekiston</a:t>
            </a: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Respublikasi</a:t>
            </a: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br>
              <a:rPr lang="uz-Cyrl-UZ" sz="8000" b="1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</a:br>
            <a:r>
              <a:rPr lang="en-US" sz="8000" b="1" dirty="0" err="1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Adliya</a:t>
            </a: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vazirligi</a:t>
            </a:r>
            <a:endParaRPr lang="ru-RU" sz="8000" b="1" dirty="0">
              <a:solidFill>
                <a:schemeClr val="accent1">
                  <a:lumMod val="7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1189AE0-10D8-4336-BEF5-0D89D5B9B3D7}"/>
              </a:ext>
            </a:extLst>
          </p:cNvPr>
          <p:cNvSpPr/>
          <p:nvPr/>
        </p:nvSpPr>
        <p:spPr>
          <a:xfrm>
            <a:off x="17552775" y="25849933"/>
            <a:ext cx="15297993" cy="13234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algn="ctr"/>
            <a:r>
              <a:rPr lang="en-US" sz="8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</a:rPr>
              <a:t>OʻRQ</a:t>
            </a:r>
            <a:r>
              <a:rPr 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</a:rPr>
              <a:t>–781-son, 29.06.2022-y. </a:t>
            </a:r>
          </a:p>
        </p:txBody>
      </p:sp>
    </p:spTree>
    <p:extLst>
      <p:ext uri="{BB962C8B-B14F-4D97-AF65-F5344CB8AC3E}">
        <p14:creationId xmlns:p14="http://schemas.microsoft.com/office/powerpoint/2010/main" val="3535774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625267" y="3477662"/>
            <a:ext cx="29634383" cy="2554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algn="ctr"/>
            <a:r>
              <a:rPr lang="en-US" sz="8000" b="1" dirty="0" err="1">
                <a:solidFill>
                  <a:schemeClr val="bg1"/>
                </a:solidFill>
                <a:latin typeface="Bahnschrift SemiBold SemiConden" panose="020B0502040204020203" pitchFamily="34" charset="0"/>
              </a:rPr>
              <a:t>Yer</a:t>
            </a:r>
            <a:r>
              <a:rPr lang="en-US" sz="80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latin typeface="Bahnschrift SemiBold SemiConden" panose="020B0502040204020203" pitchFamily="34" charset="0"/>
              </a:rPr>
              <a:t>uchastkalarini</a:t>
            </a:r>
            <a:r>
              <a:rPr lang="en-US" sz="80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latin typeface="Bahnschrift SemiBold SemiConden" panose="020B0502040204020203" pitchFamily="34" charset="0"/>
              </a:rPr>
              <a:t>quyidagi</a:t>
            </a:r>
            <a:r>
              <a:rPr lang="en-US" sz="80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latin typeface="Bahnschrift SemiBold SemiConden" panose="020B0502040204020203" pitchFamily="34" charset="0"/>
              </a:rPr>
              <a:t>maqsadlarda</a:t>
            </a:r>
            <a:r>
              <a:rPr lang="en-US" sz="80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latin typeface="Bahnschrift SemiBold SemiConden" panose="020B0502040204020203" pitchFamily="34" charset="0"/>
              </a:rPr>
              <a:t>kompensatsiya</a:t>
            </a:r>
            <a:r>
              <a:rPr lang="en-US" sz="80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latin typeface="Bahnschrift SemiBold SemiConden" panose="020B0502040204020203" pitchFamily="34" charset="0"/>
              </a:rPr>
              <a:t>evaziga</a:t>
            </a:r>
            <a:r>
              <a:rPr lang="en-US" sz="80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latin typeface="Bahnschrift SemiBold SemiConden" panose="020B0502040204020203" pitchFamily="34" charset="0"/>
              </a:rPr>
              <a:t>olib</a:t>
            </a:r>
            <a:r>
              <a:rPr lang="en-US" sz="80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latin typeface="Bahnschrift SemiBold SemiConden" panose="020B0502040204020203" pitchFamily="34" charset="0"/>
              </a:rPr>
              <a:t>qo‘yish</a:t>
            </a:r>
            <a:r>
              <a:rPr lang="en-US" sz="80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latin typeface="Bahnschrift SemiBold SemiConden" panose="020B0502040204020203" pitchFamily="34" charset="0"/>
              </a:rPr>
              <a:t>jamoat</a:t>
            </a:r>
            <a:r>
              <a:rPr lang="en-US" sz="80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latin typeface="Bahnschrift SemiBold SemiConden" panose="020B0502040204020203" pitchFamily="34" charset="0"/>
              </a:rPr>
              <a:t>ehtiyojlari</a:t>
            </a:r>
            <a:r>
              <a:rPr lang="en-US" sz="80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deb </a:t>
            </a:r>
            <a:r>
              <a:rPr lang="en-US" sz="8000" b="1" dirty="0" err="1">
                <a:solidFill>
                  <a:schemeClr val="bg1"/>
                </a:solidFill>
                <a:latin typeface="Bahnschrift SemiBold SemiConden" panose="020B0502040204020203" pitchFamily="34" charset="0"/>
              </a:rPr>
              <a:t>eʼtirof</a:t>
            </a:r>
            <a:r>
              <a:rPr lang="en-US" sz="80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latin typeface="Bahnschrift SemiBold SemiConden" panose="020B0502040204020203" pitchFamily="34" charset="0"/>
              </a:rPr>
              <a:t>etiladi</a:t>
            </a:r>
            <a:r>
              <a:rPr lang="en-US" sz="80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62690" y="9011485"/>
            <a:ext cx="23479768" cy="1671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sz="6000" b="1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mudofaa</a:t>
            </a:r>
            <a:r>
              <a:rPr lang="en-US" sz="6000" b="1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va</a:t>
            </a:r>
            <a:r>
              <a:rPr lang="en-US" sz="6000" b="1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davlat</a:t>
            </a:r>
            <a:r>
              <a:rPr lang="en-US" sz="6000" b="1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xavfsizligi</a:t>
            </a:r>
            <a:r>
              <a:rPr lang="en-US" sz="6000" b="1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, </a:t>
            </a:r>
            <a:r>
              <a:rPr lang="en-US" sz="6000" b="1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muhofaza</a:t>
            </a:r>
            <a:r>
              <a:rPr lang="en-US" sz="6000" b="1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etiladigan</a:t>
            </a:r>
            <a:r>
              <a:rPr lang="en-US" sz="6000" b="1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tabiiy</a:t>
            </a:r>
            <a:r>
              <a:rPr lang="en-US" sz="6000" b="1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hududlar</a:t>
            </a:r>
            <a:r>
              <a:rPr lang="en-US" sz="6000" b="1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ehtiyojlari</a:t>
            </a:r>
            <a:r>
              <a:rPr lang="en-US" sz="6000" b="1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,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erkin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iqtisodiy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zonalarni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,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erkin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savdo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zonalarini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tashkil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etish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va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ularning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faoliyat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ko‘rsatishi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uchun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yerlar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berish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;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endParaRPr lang="en-US" sz="6000" b="1" dirty="0">
              <a:solidFill>
                <a:schemeClr val="accent4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sz="6000" b="1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xalqaro</a:t>
            </a:r>
            <a:r>
              <a:rPr lang="en-US" sz="6000" b="1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shartnomalardan</a:t>
            </a:r>
            <a:r>
              <a:rPr lang="en-US" sz="6000" b="1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kelib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chiqadigan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majburiyatlarni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bajarish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;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endParaRPr lang="en-US" sz="6000" b="1" dirty="0">
              <a:solidFill>
                <a:schemeClr val="accent4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sz="6000" b="1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foydali</a:t>
            </a:r>
            <a:r>
              <a:rPr lang="en-US" sz="6000" b="1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qazilmalar</a:t>
            </a:r>
            <a:r>
              <a:rPr lang="en-US" sz="6000" b="1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konlarini</a:t>
            </a:r>
            <a:r>
              <a:rPr lang="en-US" sz="6000" b="1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qidirish</a:t>
            </a:r>
            <a:r>
              <a:rPr lang="en-US" sz="6000" b="1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va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qazib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olish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(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bundan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keng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tarqalgan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foydali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qazilmalar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konlari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mustasno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);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endParaRPr lang="en-US" sz="6000" b="1" dirty="0">
              <a:solidFill>
                <a:schemeClr val="accent4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sz="6000" b="1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respublika</a:t>
            </a:r>
            <a:r>
              <a:rPr lang="en-US" sz="6000" b="1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hamda</a:t>
            </a:r>
            <a:r>
              <a:rPr lang="en-US" sz="6000" b="1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mahalliy</a:t>
            </a:r>
            <a:r>
              <a:rPr lang="en-US" sz="6000" b="1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ahamiyatga</a:t>
            </a:r>
            <a:r>
              <a:rPr lang="en-US" sz="6000" b="1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molik</a:t>
            </a:r>
            <a:r>
              <a:rPr lang="en-US" sz="6000" b="1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avtomobil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va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temir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yo‘llarni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,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aeroportlarni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,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aerodromlarni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,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aeronavigatsiya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obyektlarini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hamda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aviatexnika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markazlarini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,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temir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yo‘l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transporti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obyektlarini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,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ko‘priklar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,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metropolitenlar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,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tunnellarni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,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energetika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va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aloqa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tizimining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muhandislik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obyektlari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hamda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tarmoqlarini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,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kosmik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faoliyat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obyektlarini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,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magistral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quvurlarni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,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muhandislik-kommunikatsiya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tarmoqlarini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,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irrigatsiya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va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melioratsiya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tizimlarini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qurish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(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rekonstruksiya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qilish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);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endParaRPr lang="en-US" sz="6000" b="1" dirty="0">
              <a:solidFill>
                <a:schemeClr val="accent4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196787" y="9011485"/>
            <a:ext cx="18566789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tasdiqlangan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aholi</a:t>
            </a:r>
            <a:r>
              <a:rPr lang="en-US" sz="6000" b="1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punktlari</a:t>
            </a:r>
            <a:r>
              <a:rPr lang="en-US" sz="6000" b="1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bosh </a:t>
            </a:r>
            <a:r>
              <a:rPr lang="en-US" sz="6000" b="1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rejalarining</a:t>
            </a:r>
            <a:r>
              <a:rPr lang="en-US" sz="6000" b="1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obyektlarni</a:t>
            </a:r>
            <a:r>
              <a:rPr lang="en-US" sz="6000" b="1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Davlat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byudjeti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mablag‘lari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hisobidan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qurishga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oid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qismini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bajarish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;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endParaRPr lang="en-US" sz="6000" b="1" dirty="0">
              <a:solidFill>
                <a:schemeClr val="accent4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sz="6000" b="1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davlat</a:t>
            </a:r>
            <a:r>
              <a:rPr lang="en-US" sz="6000" b="1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investitsiya</a:t>
            </a:r>
            <a:r>
              <a:rPr lang="en-US" sz="6000" b="1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dasturlarida</a:t>
            </a:r>
            <a:r>
              <a:rPr lang="en-US" sz="6000" b="1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ko‘rsatilgan</a:t>
            </a:r>
            <a:r>
              <a:rPr lang="en-US" sz="6000" b="1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davlat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taʼlim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,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sog‘liqni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saqlash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,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madaniyat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va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tibbiy-ijtimoiy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xizmat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ko‘rsatish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muassasalarining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binolari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hamda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inshootlarini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markazlashtirilgan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investitsiyalar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hisobidan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qurish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nazarda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tutilgan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loyihalarni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amalga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oshirish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9350" y="18103560"/>
            <a:ext cx="17041325" cy="10650828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1397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352420" y="10814493"/>
            <a:ext cx="24668836" cy="87100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en-US" sz="70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Yer</a:t>
            </a:r>
            <a:r>
              <a:rPr lang="en-US" sz="70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uchastkalarining</a:t>
            </a:r>
            <a:r>
              <a:rPr lang="en-US" sz="70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har</a:t>
            </a:r>
            <a:r>
              <a:rPr lang="en-US" sz="70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qanday</a:t>
            </a:r>
            <a:r>
              <a:rPr lang="en-US" sz="70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boshqa</a:t>
            </a:r>
            <a:r>
              <a:rPr lang="en-US" sz="70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maqsadlarda</a:t>
            </a:r>
            <a:r>
              <a:rPr lang="en-US" sz="70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olib</a:t>
            </a:r>
            <a:r>
              <a:rPr lang="en-US" sz="70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qo‘yilishini</a:t>
            </a:r>
            <a:r>
              <a:rPr lang="en-US" sz="70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jamoat</a:t>
            </a:r>
            <a:r>
              <a:rPr lang="en-US" sz="70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ehtiyojlari</a:t>
            </a:r>
            <a:r>
              <a:rPr lang="en-US" sz="70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uchun</a:t>
            </a:r>
            <a:r>
              <a:rPr lang="en-US" sz="70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olib</a:t>
            </a:r>
            <a:r>
              <a:rPr lang="en-US" sz="70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qo‘yish</a:t>
            </a:r>
            <a:r>
              <a:rPr lang="en-US" sz="70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sifatida</a:t>
            </a:r>
            <a:r>
              <a:rPr lang="en-US" sz="70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talqin</a:t>
            </a:r>
            <a:r>
              <a:rPr lang="en-US" sz="70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etish</a:t>
            </a:r>
            <a:r>
              <a:rPr lang="en-US" sz="70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TAQIQLANADI</a:t>
            </a:r>
          </a:p>
          <a:p>
            <a:endParaRPr lang="en-US" sz="7000" b="1" dirty="0">
              <a:solidFill>
                <a:schemeClr val="accent6">
                  <a:lumMod val="75000"/>
                </a:schemeClr>
              </a:solidFill>
              <a:latin typeface="Bahnschrift SemiBold SemiConden" panose="020B0502040204020203" pitchFamily="34" charset="0"/>
            </a:endParaRPr>
          </a:p>
          <a:p>
            <a:r>
              <a:rPr lang="en-US" sz="70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Qoraqalpog‘iston</a:t>
            </a:r>
            <a:r>
              <a:rPr lang="en-US" sz="70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Respublikasi</a:t>
            </a:r>
            <a:r>
              <a:rPr lang="en-US" sz="70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Jo‘qorg‘i</a:t>
            </a:r>
            <a:r>
              <a:rPr lang="en-US" sz="70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Kengesining</a:t>
            </a:r>
            <a:r>
              <a:rPr lang="en-US" sz="70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, </a:t>
            </a:r>
            <a:r>
              <a:rPr lang="en-US" sz="70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mahalliy</a:t>
            </a:r>
            <a:r>
              <a:rPr lang="en-US" sz="70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Kengashning</a:t>
            </a:r>
            <a:r>
              <a:rPr lang="en-US" sz="70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yer</a:t>
            </a:r>
            <a:r>
              <a:rPr lang="en-US" sz="70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uchastkasini</a:t>
            </a:r>
            <a:r>
              <a:rPr lang="en-US" sz="70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olib</a:t>
            </a:r>
            <a:r>
              <a:rPr lang="en-US" sz="70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qo‘yish</a:t>
            </a:r>
            <a:r>
              <a:rPr lang="en-US" sz="70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bo‘yicha</a:t>
            </a:r>
            <a:r>
              <a:rPr lang="en-US" sz="70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tashabbusni</a:t>
            </a:r>
            <a:r>
              <a:rPr lang="en-US" sz="70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dastlabki</a:t>
            </a:r>
            <a:r>
              <a:rPr lang="en-US" sz="70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tarzda</a:t>
            </a:r>
            <a:r>
              <a:rPr lang="en-US" sz="70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ko‘rib</a:t>
            </a:r>
            <a:r>
              <a:rPr lang="en-US" sz="70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chiqishga</a:t>
            </a:r>
            <a:r>
              <a:rPr lang="en-US" sz="70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doir</a:t>
            </a:r>
            <a:r>
              <a:rPr lang="en-US" sz="70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majlislari</a:t>
            </a:r>
            <a:r>
              <a:rPr lang="en-US" sz="70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OAV </a:t>
            </a:r>
            <a:r>
              <a:rPr lang="en-US" sz="7000" b="1" dirty="0" err="1">
                <a:solidFill>
                  <a:srgbClr val="C00000"/>
                </a:solidFill>
                <a:latin typeface="Bahnschrift SemiBold SemiConden" panose="020B0502040204020203" pitchFamily="34" charset="0"/>
              </a:rPr>
              <a:t>va</a:t>
            </a:r>
            <a:r>
              <a:rPr lang="en-US" sz="70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C00000"/>
                </a:solidFill>
                <a:latin typeface="Bahnschrift SemiBold SemiConden" panose="020B0502040204020203" pitchFamily="34" charset="0"/>
              </a:rPr>
              <a:t>jamoatchilik</a:t>
            </a:r>
            <a:r>
              <a:rPr lang="en-US" sz="70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C00000"/>
                </a:solidFill>
                <a:latin typeface="Bahnschrift SemiBold SemiConden" panose="020B0502040204020203" pitchFamily="34" charset="0"/>
              </a:rPr>
              <a:t>vakillari</a:t>
            </a:r>
            <a:r>
              <a:rPr lang="en-US" sz="70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C00000"/>
                </a:solidFill>
                <a:latin typeface="Bahnschrift SemiBold SemiConden" panose="020B0502040204020203" pitchFamily="34" charset="0"/>
              </a:rPr>
              <a:t>ishtirokida</a:t>
            </a:r>
            <a:r>
              <a:rPr lang="en-US" sz="70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C00000"/>
                </a:solidFill>
                <a:latin typeface="Bahnschrift SemiBold SemiConden" panose="020B0502040204020203" pitchFamily="34" charset="0"/>
              </a:rPr>
              <a:t>ochiq</a:t>
            </a:r>
            <a:r>
              <a:rPr lang="en-US" sz="70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C00000"/>
                </a:solidFill>
                <a:latin typeface="Bahnschrift SemiBold SemiConden" panose="020B0502040204020203" pitchFamily="34" charset="0"/>
              </a:rPr>
              <a:t>o‘tkaziladi</a:t>
            </a:r>
            <a:endParaRPr lang="en-US" sz="7000" b="1" dirty="0">
              <a:solidFill>
                <a:srgbClr val="C000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543532" y="11083956"/>
            <a:ext cx="366900" cy="83646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78522"/>
            <a:ext cx="20559713" cy="13119937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75671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738175" y="12112147"/>
            <a:ext cx="17048841" cy="65556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en-US" sz="7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Mahalliy</a:t>
            </a:r>
            <a:r>
              <a:rPr lang="en-US" sz="7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Kengashning</a:t>
            </a:r>
            <a:r>
              <a:rPr lang="en-US" sz="7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C00000"/>
                </a:solidFill>
                <a:latin typeface="Bahnschrift SemiBold SemiConden" panose="020B0502040204020203" pitchFamily="34" charset="0"/>
              </a:rPr>
              <a:t>yer</a:t>
            </a:r>
            <a:r>
              <a:rPr lang="en-US" sz="70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C00000"/>
                </a:solidFill>
                <a:latin typeface="Bahnschrift SemiBold SemiConden" panose="020B0502040204020203" pitchFamily="34" charset="0"/>
              </a:rPr>
              <a:t>uchastkasini</a:t>
            </a:r>
            <a:r>
              <a:rPr lang="en-US" sz="70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C00000"/>
                </a:solidFill>
                <a:latin typeface="Bahnschrift SemiBold SemiConden" panose="020B0502040204020203" pitchFamily="34" charset="0"/>
              </a:rPr>
              <a:t>olib</a:t>
            </a:r>
            <a:r>
              <a:rPr lang="en-US" sz="70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C00000"/>
                </a:solidFill>
                <a:latin typeface="Bahnschrift SemiBold SemiConden" panose="020B0502040204020203" pitchFamily="34" charset="0"/>
              </a:rPr>
              <a:t>qo‘yish</a:t>
            </a:r>
            <a:r>
              <a:rPr lang="en-US" sz="70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C00000"/>
                </a:solidFill>
                <a:latin typeface="Bahnschrift SemiBold SemiConden" panose="020B0502040204020203" pitchFamily="34" charset="0"/>
              </a:rPr>
              <a:t>to‘g‘risidagi</a:t>
            </a:r>
            <a:r>
              <a:rPr lang="en-US" sz="70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C00000"/>
                </a:solidFill>
                <a:latin typeface="Bahnschrift SemiBold SemiConden" panose="020B0502040204020203" pitchFamily="34" charset="0"/>
              </a:rPr>
              <a:t>qarori</a:t>
            </a:r>
            <a:r>
              <a:rPr lang="en-US" sz="70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C00000"/>
                </a:solidFill>
                <a:latin typeface="Bahnschrift SemiBold SemiConden" panose="020B0502040204020203" pitchFamily="34" charset="0"/>
              </a:rPr>
              <a:t>qabul</a:t>
            </a:r>
            <a:r>
              <a:rPr lang="en-US" sz="70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C00000"/>
                </a:solidFill>
                <a:latin typeface="Bahnschrift SemiBold SemiConden" panose="020B0502040204020203" pitchFamily="34" charset="0"/>
              </a:rPr>
              <a:t>qilingandan</a:t>
            </a:r>
            <a:r>
              <a:rPr lang="en-US" sz="70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C00000"/>
                </a:solidFill>
                <a:latin typeface="Bahnschrift SemiBold SemiConden" panose="020B0502040204020203" pitchFamily="34" charset="0"/>
              </a:rPr>
              <a:t>keyin</a:t>
            </a:r>
            <a:r>
              <a:rPr lang="en-US" sz="70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hokimliklar</a:t>
            </a:r>
            <a:r>
              <a:rPr lang="en-US" sz="7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huquq</a:t>
            </a:r>
            <a:r>
              <a:rPr lang="en-US" sz="7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egalari</a:t>
            </a:r>
            <a:r>
              <a:rPr lang="en-US" sz="7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bilan</a:t>
            </a:r>
            <a:r>
              <a:rPr lang="en-US" sz="7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kompensatsiyaning</a:t>
            </a:r>
            <a:r>
              <a:rPr lang="en-US" sz="7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shartlari</a:t>
            </a:r>
            <a:r>
              <a:rPr lang="en-US" sz="7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, </a:t>
            </a:r>
            <a:r>
              <a:rPr lang="en-US" sz="7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turlari</a:t>
            </a:r>
            <a:r>
              <a:rPr lang="en-US" sz="7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va</a:t>
            </a:r>
            <a:r>
              <a:rPr lang="en-US" sz="7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miqdori</a:t>
            </a:r>
            <a:r>
              <a:rPr lang="en-US" sz="7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bo‘yicha</a:t>
            </a:r>
            <a:r>
              <a:rPr lang="en-US" sz="7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kelishuvga</a:t>
            </a:r>
            <a:r>
              <a:rPr lang="en-US" sz="7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erishishga</a:t>
            </a:r>
            <a:r>
              <a:rPr lang="en-US" sz="7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doir</a:t>
            </a:r>
            <a:r>
              <a:rPr lang="en-US" sz="7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ishlarni</a:t>
            </a:r>
            <a:r>
              <a:rPr lang="en-US" sz="7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amalga</a:t>
            </a:r>
            <a:r>
              <a:rPr lang="en-US" sz="7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oshiradi</a:t>
            </a:r>
            <a:r>
              <a:rPr lang="en-US" sz="7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844293" y="12112148"/>
            <a:ext cx="498784" cy="65556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67551"/>
            <a:ext cx="17145000" cy="102870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78089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182156" y="9324993"/>
            <a:ext cx="21902281" cy="76328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en-US" sz="70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HUQUQ EGASI BILAN KELISHUVGA ERISHILMAGAN TAQDIRDA, </a:t>
            </a:r>
            <a:r>
              <a:rPr lang="en-US" sz="7000" b="1" dirty="0" err="1">
                <a:solidFill>
                  <a:srgbClr val="00359E"/>
                </a:solidFill>
                <a:latin typeface="Bahnschrift SemiBold SemiConden" panose="020B0502040204020203" pitchFamily="34" charset="0"/>
              </a:rPr>
              <a:t>huquq</a:t>
            </a:r>
            <a:r>
              <a:rPr lang="en-US" sz="7000" b="1" dirty="0">
                <a:solidFill>
                  <a:srgbClr val="00359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359E"/>
                </a:solidFill>
                <a:latin typeface="Bahnschrift SemiBold SemiConden" panose="020B0502040204020203" pitchFamily="34" charset="0"/>
              </a:rPr>
              <a:t>egasini</a:t>
            </a:r>
            <a:r>
              <a:rPr lang="en-US" sz="7000" b="1" dirty="0">
                <a:solidFill>
                  <a:srgbClr val="00359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359E"/>
                </a:solidFill>
                <a:latin typeface="Bahnschrift SemiBold SemiConden" panose="020B0502040204020203" pitchFamily="34" charset="0"/>
              </a:rPr>
              <a:t>kelishuvni</a:t>
            </a:r>
            <a:r>
              <a:rPr lang="en-US" sz="7000" b="1" dirty="0">
                <a:solidFill>
                  <a:srgbClr val="00359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359E"/>
                </a:solidFill>
                <a:latin typeface="Bahnschrift SemiBold SemiConden" panose="020B0502040204020203" pitchFamily="34" charset="0"/>
              </a:rPr>
              <a:t>imzolashga</a:t>
            </a:r>
            <a:r>
              <a:rPr lang="en-US" sz="7000" b="1" dirty="0">
                <a:solidFill>
                  <a:srgbClr val="00359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359E"/>
                </a:solidFill>
                <a:latin typeface="Bahnschrift SemiBold SemiConden" panose="020B0502040204020203" pitchFamily="34" charset="0"/>
              </a:rPr>
              <a:t>majbur</a:t>
            </a:r>
            <a:r>
              <a:rPr lang="en-US" sz="7000" b="1" dirty="0">
                <a:solidFill>
                  <a:srgbClr val="00359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359E"/>
                </a:solidFill>
                <a:latin typeface="Bahnschrift SemiBold SemiConden" panose="020B0502040204020203" pitchFamily="34" charset="0"/>
              </a:rPr>
              <a:t>qilish</a:t>
            </a:r>
            <a:r>
              <a:rPr lang="en-US" sz="7000" b="1" dirty="0">
                <a:solidFill>
                  <a:srgbClr val="00359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359E"/>
                </a:solidFill>
                <a:latin typeface="Bahnschrift SemiBold SemiConden" panose="020B0502040204020203" pitchFamily="34" charset="0"/>
              </a:rPr>
              <a:t>maqsadida</a:t>
            </a:r>
            <a:r>
              <a:rPr lang="en-US" sz="7000" b="1" dirty="0">
                <a:solidFill>
                  <a:srgbClr val="00359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359E"/>
                </a:solidFill>
                <a:latin typeface="Bahnschrift SemiBold SemiConden" panose="020B0502040204020203" pitchFamily="34" charset="0"/>
              </a:rPr>
              <a:t>ko‘chmas</a:t>
            </a:r>
            <a:r>
              <a:rPr lang="en-US" sz="7000" b="1" dirty="0">
                <a:solidFill>
                  <a:srgbClr val="00359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359E"/>
                </a:solidFill>
                <a:latin typeface="Bahnschrift SemiBold SemiConden" panose="020B0502040204020203" pitchFamily="34" charset="0"/>
              </a:rPr>
              <a:t>mulkni</a:t>
            </a:r>
            <a:r>
              <a:rPr lang="en-US" sz="7000" b="1" dirty="0">
                <a:solidFill>
                  <a:srgbClr val="00359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359E"/>
                </a:solidFill>
                <a:latin typeface="Bahnschrift SemiBold SemiConden" panose="020B0502040204020203" pitchFamily="34" charset="0"/>
              </a:rPr>
              <a:t>erkin</a:t>
            </a:r>
            <a:r>
              <a:rPr lang="en-US" sz="7000" b="1" dirty="0">
                <a:solidFill>
                  <a:srgbClr val="00359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359E"/>
                </a:solidFill>
                <a:latin typeface="Bahnschrift SemiBold SemiConden" panose="020B0502040204020203" pitchFamily="34" charset="0"/>
              </a:rPr>
              <a:t>tasarruf</a:t>
            </a:r>
            <a:r>
              <a:rPr lang="en-US" sz="7000" b="1" dirty="0">
                <a:solidFill>
                  <a:srgbClr val="00359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359E"/>
                </a:solidFill>
                <a:latin typeface="Bahnschrift SemiBold SemiConden" panose="020B0502040204020203" pitchFamily="34" charset="0"/>
              </a:rPr>
              <a:t>etishiga</a:t>
            </a:r>
            <a:r>
              <a:rPr lang="en-US" sz="7000" b="1" dirty="0">
                <a:solidFill>
                  <a:srgbClr val="00359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359E"/>
                </a:solidFill>
                <a:latin typeface="Bahnschrift SemiBold SemiConden" panose="020B0502040204020203" pitchFamily="34" charset="0"/>
              </a:rPr>
              <a:t>monelik</a:t>
            </a:r>
            <a:r>
              <a:rPr lang="en-US" sz="7000" b="1" dirty="0">
                <a:solidFill>
                  <a:srgbClr val="00359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359E"/>
                </a:solidFill>
                <a:latin typeface="Bahnschrift SemiBold SemiConden" panose="020B0502040204020203" pitchFamily="34" charset="0"/>
              </a:rPr>
              <a:t>qiladigan</a:t>
            </a:r>
            <a:r>
              <a:rPr lang="en-US" sz="7000" b="1" dirty="0">
                <a:solidFill>
                  <a:srgbClr val="00359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359E"/>
                </a:solidFill>
                <a:latin typeface="Bahnschrift SemiBold SemiConden" panose="020B0502040204020203" pitchFamily="34" charset="0"/>
              </a:rPr>
              <a:t>xatti-harakatlarni</a:t>
            </a:r>
            <a:r>
              <a:rPr lang="en-US" sz="7000" b="1" dirty="0">
                <a:solidFill>
                  <a:srgbClr val="00359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359E"/>
                </a:solidFill>
                <a:latin typeface="Bahnschrift SemiBold SemiConden" panose="020B0502040204020203" pitchFamily="34" charset="0"/>
              </a:rPr>
              <a:t>sodir</a:t>
            </a:r>
            <a:r>
              <a:rPr lang="en-US" sz="7000" b="1" dirty="0">
                <a:solidFill>
                  <a:srgbClr val="00359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359E"/>
                </a:solidFill>
                <a:latin typeface="Bahnschrift SemiBold SemiConden" panose="020B0502040204020203" pitchFamily="34" charset="0"/>
              </a:rPr>
              <a:t>etishga</a:t>
            </a:r>
            <a:r>
              <a:rPr lang="en-US" sz="7000" b="1" dirty="0">
                <a:solidFill>
                  <a:srgbClr val="00359E"/>
                </a:solidFill>
                <a:latin typeface="Bahnschrift SemiBold SemiConden" panose="020B0502040204020203" pitchFamily="34" charset="0"/>
              </a:rPr>
              <a:t>, </a:t>
            </a:r>
            <a:r>
              <a:rPr lang="en-US" sz="7000" b="1" dirty="0" err="1">
                <a:solidFill>
                  <a:srgbClr val="00359E"/>
                </a:solidFill>
                <a:latin typeface="Bahnschrift SemiBold SemiConden" panose="020B0502040204020203" pitchFamily="34" charset="0"/>
              </a:rPr>
              <a:t>huquq</a:t>
            </a:r>
            <a:r>
              <a:rPr lang="en-US" sz="7000" b="1" dirty="0">
                <a:solidFill>
                  <a:srgbClr val="00359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359E"/>
                </a:solidFill>
                <a:latin typeface="Bahnschrift SemiBold SemiConden" panose="020B0502040204020203" pitchFamily="34" charset="0"/>
              </a:rPr>
              <a:t>egasining</a:t>
            </a:r>
            <a:r>
              <a:rPr lang="en-US" sz="7000" b="1" dirty="0">
                <a:solidFill>
                  <a:srgbClr val="00359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359E"/>
                </a:solidFill>
                <a:latin typeface="Bahnschrift SemiBold SemiConden" panose="020B0502040204020203" pitchFamily="34" charset="0"/>
              </a:rPr>
              <a:t>munosib</a:t>
            </a:r>
            <a:r>
              <a:rPr lang="en-US" sz="7000" b="1" dirty="0">
                <a:solidFill>
                  <a:srgbClr val="00359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359E"/>
                </a:solidFill>
                <a:latin typeface="Bahnschrift SemiBold SemiConden" panose="020B0502040204020203" pitchFamily="34" charset="0"/>
              </a:rPr>
              <a:t>hayot</a:t>
            </a:r>
            <a:r>
              <a:rPr lang="en-US" sz="7000" b="1" dirty="0">
                <a:solidFill>
                  <a:srgbClr val="00359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359E"/>
                </a:solidFill>
                <a:latin typeface="Bahnschrift SemiBold SemiConden" panose="020B0502040204020203" pitchFamily="34" charset="0"/>
              </a:rPr>
              <a:t>kechirishi</a:t>
            </a:r>
            <a:r>
              <a:rPr lang="en-US" sz="7000" b="1" dirty="0">
                <a:solidFill>
                  <a:srgbClr val="00359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359E"/>
                </a:solidFill>
                <a:latin typeface="Bahnschrift SemiBold SemiConden" panose="020B0502040204020203" pitchFamily="34" charset="0"/>
              </a:rPr>
              <a:t>uchun</a:t>
            </a:r>
            <a:r>
              <a:rPr lang="en-US" sz="7000" b="1" dirty="0">
                <a:solidFill>
                  <a:srgbClr val="00359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359E"/>
                </a:solidFill>
                <a:latin typeface="Bahnschrift SemiBold SemiConden" panose="020B0502040204020203" pitchFamily="34" charset="0"/>
              </a:rPr>
              <a:t>monelik</a:t>
            </a:r>
            <a:r>
              <a:rPr lang="en-US" sz="7000" b="1" dirty="0">
                <a:solidFill>
                  <a:srgbClr val="00359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359E"/>
                </a:solidFill>
                <a:latin typeface="Bahnschrift SemiBold SemiConden" panose="020B0502040204020203" pitchFamily="34" charset="0"/>
              </a:rPr>
              <a:t>qiladigan</a:t>
            </a:r>
            <a:r>
              <a:rPr lang="en-US" sz="7000" b="1" dirty="0">
                <a:solidFill>
                  <a:srgbClr val="00359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359E"/>
                </a:solidFill>
                <a:latin typeface="Bahnschrift SemiBold SemiConden" panose="020B0502040204020203" pitchFamily="34" charset="0"/>
              </a:rPr>
              <a:t>shart-sharoitlarni</a:t>
            </a:r>
            <a:r>
              <a:rPr lang="en-US" sz="7000" b="1" dirty="0">
                <a:solidFill>
                  <a:srgbClr val="00359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359E"/>
                </a:solidFill>
                <a:latin typeface="Bahnschrift SemiBold SemiConden" panose="020B0502040204020203" pitchFamily="34" charset="0"/>
              </a:rPr>
              <a:t>yaratishga</a:t>
            </a:r>
            <a:r>
              <a:rPr lang="en-US" sz="7000" b="1" dirty="0">
                <a:solidFill>
                  <a:srgbClr val="00359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YO‘L QO‘YILMAYDI.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44927" y="9463215"/>
            <a:ext cx="598520" cy="73564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8874" y="13555478"/>
            <a:ext cx="22231801" cy="1197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30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625267" y="3477662"/>
            <a:ext cx="29634383" cy="2554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YER UCHASTKASI OLIB QO‘YILISHI MUNOSABATI QUYIDAGILAR KOMPENSATSIYA QILINADI: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499116" y="12243138"/>
            <a:ext cx="17596453" cy="1209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olib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qo‘yilgan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yer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uchastkasida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joylashgan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ko‘chmas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mulkning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bozor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qiymati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;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endParaRPr lang="en-US" sz="6000" b="1" dirty="0">
              <a:solidFill>
                <a:schemeClr val="accent4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olib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qo‘yilgan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yer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uchastkasiga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bo‘lgan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huquqning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bozor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qiymati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(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bundan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qishloq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xo‘jaligiga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mo‘ljallangan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yerlarga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bo‘lgan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ijara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huquqi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mustasno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);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endParaRPr lang="en-US" sz="6000" b="1" dirty="0">
              <a:solidFill>
                <a:schemeClr val="accent4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olib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qo‘yilgan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yer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uchastkasida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joylashgan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ko‘p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yillik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dov-daraxtlarning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bozor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qiymati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;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endParaRPr lang="en-US" sz="6000" b="1" dirty="0">
              <a:solidFill>
                <a:schemeClr val="accent4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ko‘chish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,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shu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jumladan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boshqa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ko‘chmas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mulkni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vaqtinchalik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ijaraga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olish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bilan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bog‘liq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xarajatlar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413548" y="12243138"/>
            <a:ext cx="1856678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yer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uchastkasidan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va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unda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joylashgan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ko‘chmas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mulkdan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foydalanishdan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olinishi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mumkin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bo‘lgan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boy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berilgan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foyda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;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endParaRPr lang="en-US" sz="6000" b="1" dirty="0">
              <a:solidFill>
                <a:schemeClr val="accent4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huquq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egasining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qonunchilikda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yoki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kelishuvda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nazarda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tutilgan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boshqa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xarajatlari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va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zararlari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2573" b="17308"/>
          <a:stretch/>
        </p:blipFill>
        <p:spPr>
          <a:xfrm>
            <a:off x="30901673" y="19232906"/>
            <a:ext cx="20219002" cy="938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33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853029" y="10574132"/>
            <a:ext cx="26500017" cy="130189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Yer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uchastkasi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olib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qo‘yilganligi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munosabati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bilan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huquq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egasiga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noqulayliklar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keltirib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chiqarilganligi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uchun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kompensatsiya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sifatida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yer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uchastkasida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joylashgan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KO‘CHMAS MULK BOZOR QIYMATINING 5 FOIZI MIQDORIDA BIR MARTALIK TO‘LOV AMALGA OSHIRILADI</a:t>
            </a:r>
          </a:p>
          <a:p>
            <a:endParaRPr lang="en-US" sz="7000" b="1" dirty="0">
              <a:solidFill>
                <a:schemeClr val="accent4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Huquq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egasiga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tegishli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bo‘lgan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,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olib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qo‘yilgan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yerda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o‘zboshimchalik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bilan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qurilgan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turar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joylar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(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yashash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uchun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mo‘ljallanmagan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joylar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),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ishlab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chiqarish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binolari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va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inshootlari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hamda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boshqa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binolar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va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inshootlar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mavjud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bo‘lgan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taqdirda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, </a:t>
            </a:r>
            <a:r>
              <a:rPr lang="en-US" sz="70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ULARNING BOZOR QIYMATI HAM TO‘LIQ HAJMDA QOPLANISHI LOZIM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51275"/>
            <a:ext cx="17155937" cy="9864664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8710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800599" y="11453363"/>
            <a:ext cx="26500017" cy="130189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en-US" sz="7000" b="1" dirty="0">
                <a:solidFill>
                  <a:srgbClr val="00B050"/>
                </a:solidFill>
                <a:latin typeface="Bahnschrift SemiBold SemiConden" panose="020B0502040204020203" pitchFamily="34" charset="0"/>
              </a:rPr>
              <a:t>TURAR JOYGA NISBATAN HUQUQNI BELGILOVCHI HUJJATLARI MAVJUD BO‘LMAGAN, USHBU TURAR JOYGA 15 YIL 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(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egalik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qilish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huquqini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yuzaga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keltiruvchi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muddat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) </a:t>
            </a:r>
            <a:r>
              <a:rPr lang="en-US" sz="7000" b="1" dirty="0">
                <a:solidFill>
                  <a:srgbClr val="00B050"/>
                </a:solidFill>
                <a:latin typeface="Bahnschrift SemiBold SemiConden" panose="020B0502040204020203" pitchFamily="34" charset="0"/>
              </a:rPr>
              <a:t>MOBAYNIDA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xuddi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o‘z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mulkidek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halol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,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oshkora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va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uzluksiz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egalik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qilgan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shaxslarga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,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ushbu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ko‘chmas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mulk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obyektlari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uchun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soliqlar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to‘lab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kelinganligi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tasdiqlangan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taqdirda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,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mazkur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ko‘chmas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mulk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obyektlari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qiymatining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o‘rni</a:t>
            </a:r>
            <a:r>
              <a:rPr lang="en-US" sz="7000" b="1" dirty="0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chemeClr val="accent4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qoplanadi</a:t>
            </a:r>
            <a:endParaRPr lang="en-US" sz="7000" b="1" dirty="0">
              <a:solidFill>
                <a:schemeClr val="accent4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endParaRPr lang="en-US" sz="7000" b="1" dirty="0">
              <a:solidFill>
                <a:schemeClr val="accent4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endParaRPr lang="en-US" sz="7000" b="1" dirty="0">
              <a:solidFill>
                <a:schemeClr val="accent4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endParaRPr lang="en-US" sz="7000" b="1" dirty="0">
              <a:solidFill>
                <a:schemeClr val="accent4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r>
              <a:rPr lang="en-US" sz="7000" b="1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Ushbu</a:t>
            </a:r>
            <a:r>
              <a:rPr lang="en-US" sz="7000" b="1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Qonun</a:t>
            </a:r>
            <a:r>
              <a:rPr lang="en-US" sz="7000" b="1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rasmiy</a:t>
            </a:r>
            <a:r>
              <a:rPr lang="en-US" sz="7000" b="1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eʼlon</a:t>
            </a:r>
            <a:r>
              <a:rPr lang="en-US" sz="7000" b="1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qilingan</a:t>
            </a:r>
            <a:r>
              <a:rPr lang="en-US" sz="7000" b="1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kundan</a:t>
            </a:r>
            <a:r>
              <a:rPr lang="en-US" sz="7000" b="1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eʼtiboran</a:t>
            </a:r>
            <a:r>
              <a:rPr lang="en-US" sz="7000" b="1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uch</a:t>
            </a:r>
            <a:r>
              <a:rPr lang="en-US" sz="7000" b="1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oy </a:t>
            </a:r>
            <a:r>
              <a:rPr lang="en-US" sz="7000" b="1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o‘tgach</a:t>
            </a:r>
            <a:r>
              <a:rPr lang="en-US" sz="7000" b="1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kuchga</a:t>
            </a:r>
            <a:r>
              <a:rPr lang="en-US" sz="7000" b="1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kiradi</a:t>
            </a:r>
            <a:r>
              <a:rPr lang="en-US" sz="7000" b="1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1200" y="11772245"/>
            <a:ext cx="18659475" cy="12066460"/>
          </a:xfrm>
          <a:prstGeom prst="snip2DiagRect">
            <a:avLst>
              <a:gd name="adj1" fmla="val 8558"/>
              <a:gd name="adj2" fmla="val 5000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5580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51"/>
          <p:cNvSpPr/>
          <p:nvPr/>
        </p:nvSpPr>
        <p:spPr>
          <a:xfrm rot="10800000">
            <a:off x="-3" y="20644338"/>
            <a:ext cx="51120675" cy="8050226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78000">
                <a:srgbClr val="0098C4">
                  <a:alpha val="0"/>
                </a:srgb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0" y="11153505"/>
            <a:ext cx="9702625" cy="1025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29903130" y="11076449"/>
            <a:ext cx="20798443" cy="770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02625" y="9943948"/>
            <a:ext cx="1940577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0" b="1" dirty="0">
                <a:solidFill>
                  <a:schemeClr val="tx2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E’TIBORINGIZ UCHUN RAHMAT</a:t>
            </a:r>
            <a:endParaRPr lang="uz-Cyrl-UZ" sz="15000" b="1" dirty="0">
              <a:solidFill>
                <a:schemeClr val="tx2">
                  <a:lumMod val="75000"/>
                </a:schemeClr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190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Дерево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3.xml><?xml version="1.0" encoding="utf-8"?>
<a:theme xmlns:a="http://schemas.openxmlformats.org/drawingml/2006/main" name="Окаймление">
  <a:themeElements>
    <a:clrScheme name="Окаймлени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Окаймление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4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1_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6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7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Override1.xml><?xml version="1.0" encoding="utf-8"?>
<a:themeOverride xmlns:a="http://schemas.openxmlformats.org/drawingml/2006/main">
  <a:clrScheme name="Синий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Синий и зеленый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17182</TotalTime>
  <Words>652</Words>
  <Application>Microsoft Office PowerPoint</Application>
  <PresentationFormat>Произвольный</PresentationFormat>
  <Paragraphs>39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9</vt:i4>
      </vt:variant>
    </vt:vector>
  </HeadingPairs>
  <TitlesOfParts>
    <vt:vector size="29" baseType="lpstr">
      <vt:lpstr>바탕</vt:lpstr>
      <vt:lpstr>Arial</vt:lpstr>
      <vt:lpstr>Bahnschrift SemiBold SemiConden</vt:lpstr>
      <vt:lpstr>Cambria</vt:lpstr>
      <vt:lpstr>Century Gothic</vt:lpstr>
      <vt:lpstr>Corbel</vt:lpstr>
      <vt:lpstr>Gill Sans MT</vt:lpstr>
      <vt:lpstr>Rockwell</vt:lpstr>
      <vt:lpstr>Rockwell Condensed</vt:lpstr>
      <vt:lpstr>Tw Cen MT</vt:lpstr>
      <vt:lpstr>Wingdings</vt:lpstr>
      <vt:lpstr>Wingdings 2</vt:lpstr>
      <vt:lpstr>Wingdings 3</vt:lpstr>
      <vt:lpstr>Дерево</vt:lpstr>
      <vt:lpstr>Дивиденд</vt:lpstr>
      <vt:lpstr>Окаймление</vt:lpstr>
      <vt:lpstr>Легкий дым</vt:lpstr>
      <vt:lpstr>1_Дивиденд</vt:lpstr>
      <vt:lpstr>Gallery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amantay</dc:creator>
  <cp:lastModifiedBy>Djumaniyozova.A</cp:lastModifiedBy>
  <cp:revision>1108</cp:revision>
  <dcterms:created xsi:type="dcterms:W3CDTF">2020-12-22T19:23:24Z</dcterms:created>
  <dcterms:modified xsi:type="dcterms:W3CDTF">2022-08-23T04:27:17Z</dcterms:modified>
</cp:coreProperties>
</file>